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 id="2147483673" r:id="rId4"/>
  </p:sldMasterIdLst>
  <p:notesMasterIdLst>
    <p:notesMasterId r:id="rId19"/>
  </p:notesMasterIdLst>
  <p:handoutMasterIdLst>
    <p:handoutMasterId r:id="rId20"/>
  </p:handoutMasterIdLst>
  <p:sldIdLst>
    <p:sldId id="256" r:id="rId5"/>
    <p:sldId id="335" r:id="rId6"/>
    <p:sldId id="332" r:id="rId7"/>
    <p:sldId id="333" r:id="rId8"/>
    <p:sldId id="320" r:id="rId9"/>
    <p:sldId id="328" r:id="rId10"/>
    <p:sldId id="340" r:id="rId11"/>
    <p:sldId id="341" r:id="rId12"/>
    <p:sldId id="342" r:id="rId13"/>
    <p:sldId id="343" r:id="rId14"/>
    <p:sldId id="338" r:id="rId15"/>
    <p:sldId id="336" r:id="rId16"/>
    <p:sldId id="337" r:id="rId17"/>
    <p:sldId id="3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00FF99"/>
    <a:srgbClr val="006600"/>
    <a:srgbClr val="3D372E"/>
    <a:srgbClr val="3E576A"/>
    <a:srgbClr val="597E99"/>
    <a:srgbClr val="263642"/>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1" autoAdjust="0"/>
    <p:restoredTop sz="90202" autoAdjust="0"/>
  </p:normalViewPr>
  <p:slideViewPr>
    <p:cSldViewPr>
      <p:cViewPr varScale="1">
        <p:scale>
          <a:sx n="53" d="100"/>
          <a:sy n="53" d="100"/>
        </p:scale>
        <p:origin x="-114" y="-1122"/>
      </p:cViewPr>
      <p:guideLst>
        <p:guide orient="horz" pos="2160"/>
        <p:guide pos="3840"/>
      </p:guideLst>
    </p:cSldViewPr>
  </p:slideViewPr>
  <p:notesTextViewPr>
    <p:cViewPr>
      <p:scale>
        <a:sx n="1" d="1"/>
        <a:sy n="1" d="1"/>
      </p:scale>
      <p:origin x="0" y="0"/>
    </p:cViewPr>
  </p:notesTextViewPr>
  <p:notesViewPr>
    <p:cSldViewPr showGuides="1">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E8E5B-CE4C-4F43-B58A-612C044598B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C41E89E-E2D1-4ACC-A484-4EB02404913F}">
      <dgm:prSet phldrT="[Text]"/>
      <dgm:spPr/>
      <dgm:t>
        <a:bodyPr/>
        <a:lstStyle/>
        <a:p>
          <a:r>
            <a:rPr lang="en-US" dirty="0"/>
            <a:t>Contractors</a:t>
          </a:r>
        </a:p>
      </dgm:t>
    </dgm:pt>
    <dgm:pt modelId="{9421036B-CACC-4008-99C2-B576194614B6}" type="parTrans" cxnId="{850D2D24-B431-4E55-A36A-66C0469BCF34}">
      <dgm:prSet/>
      <dgm:spPr/>
      <dgm:t>
        <a:bodyPr/>
        <a:lstStyle/>
        <a:p>
          <a:endParaRPr lang="en-US"/>
        </a:p>
      </dgm:t>
    </dgm:pt>
    <dgm:pt modelId="{6567EBBB-9F41-493E-BF33-8146A2A8B36A}" type="sibTrans" cxnId="{850D2D24-B431-4E55-A36A-66C0469BCF34}">
      <dgm:prSet/>
      <dgm:spPr/>
      <dgm:t>
        <a:bodyPr/>
        <a:lstStyle/>
        <a:p>
          <a:endParaRPr lang="en-US"/>
        </a:p>
      </dgm:t>
    </dgm:pt>
    <dgm:pt modelId="{CA8DAE64-28ED-4F6C-8B1B-3F5D9EA3E09F}">
      <dgm:prSet phldrT="[Text]"/>
      <dgm:spPr/>
      <dgm:t>
        <a:bodyPr/>
        <a:lstStyle/>
        <a:p>
          <a:r>
            <a:rPr lang="en-US"/>
            <a:t>Predictive Analytics</a:t>
          </a:r>
        </a:p>
      </dgm:t>
    </dgm:pt>
    <dgm:pt modelId="{F5F9BF12-370A-495A-811B-1634489150FD}" type="parTrans" cxnId="{1064E456-9A8A-40BD-B275-1225D14601CB}">
      <dgm:prSet/>
      <dgm:spPr/>
      <dgm:t>
        <a:bodyPr/>
        <a:lstStyle/>
        <a:p>
          <a:endParaRPr lang="en-US"/>
        </a:p>
      </dgm:t>
    </dgm:pt>
    <dgm:pt modelId="{356A6DD6-70E1-4C18-BC74-3F74CFD39D93}" type="sibTrans" cxnId="{1064E456-9A8A-40BD-B275-1225D14601CB}">
      <dgm:prSet/>
      <dgm:spPr/>
      <dgm:t>
        <a:bodyPr/>
        <a:lstStyle/>
        <a:p>
          <a:endParaRPr lang="en-US"/>
        </a:p>
      </dgm:t>
    </dgm:pt>
    <dgm:pt modelId="{92C0F921-B836-40FE-8BA2-F441D8CC29C4}">
      <dgm:prSet phldrT="[Text]"/>
      <dgm:spPr/>
      <dgm:t>
        <a:bodyPr/>
        <a:lstStyle/>
        <a:p>
          <a:r>
            <a:rPr lang="en-US" dirty="0"/>
            <a:t>Data Sources</a:t>
          </a:r>
        </a:p>
      </dgm:t>
    </dgm:pt>
    <dgm:pt modelId="{F1F4F9D3-8C60-4895-86DF-B9CA8035EDCB}" type="parTrans" cxnId="{D690120E-CE7B-4704-B2A2-3DE893A76178}">
      <dgm:prSet/>
      <dgm:spPr/>
      <dgm:t>
        <a:bodyPr/>
        <a:lstStyle/>
        <a:p>
          <a:endParaRPr lang="en-US"/>
        </a:p>
      </dgm:t>
    </dgm:pt>
    <dgm:pt modelId="{86199A0C-F8F7-431D-BAC0-80212BA6C3B1}" type="sibTrans" cxnId="{D690120E-CE7B-4704-B2A2-3DE893A76178}">
      <dgm:prSet/>
      <dgm:spPr/>
      <dgm:t>
        <a:bodyPr/>
        <a:lstStyle/>
        <a:p>
          <a:endParaRPr lang="en-US"/>
        </a:p>
      </dgm:t>
    </dgm:pt>
    <dgm:pt modelId="{FADBE79B-B84A-42C2-91C0-A5DEAA13D5DE}">
      <dgm:prSet phldrT="[Text]"/>
      <dgm:spPr/>
      <dgm:t>
        <a:bodyPr/>
        <a:lstStyle/>
        <a:p>
          <a:r>
            <a:rPr lang="en-US"/>
            <a:t>SQL/NoSQL Data Storage</a:t>
          </a:r>
        </a:p>
      </dgm:t>
    </dgm:pt>
    <dgm:pt modelId="{FA5F1700-904E-4127-8254-CAB7FE8A1985}" type="sibTrans" cxnId="{A7510BB7-857E-49BF-8D81-58C1472F14E7}">
      <dgm:prSet/>
      <dgm:spPr/>
      <dgm:t>
        <a:bodyPr/>
        <a:lstStyle/>
        <a:p>
          <a:endParaRPr lang="en-US"/>
        </a:p>
      </dgm:t>
    </dgm:pt>
    <dgm:pt modelId="{17D26463-0348-47DA-99BF-EB9F34AE3057}" type="parTrans" cxnId="{A7510BB7-857E-49BF-8D81-58C1472F14E7}">
      <dgm:prSet/>
      <dgm:spPr/>
      <dgm:t>
        <a:bodyPr/>
        <a:lstStyle/>
        <a:p>
          <a:endParaRPr lang="en-US"/>
        </a:p>
      </dgm:t>
    </dgm:pt>
    <dgm:pt modelId="{5E8A2D09-5A71-469E-AE2F-2F9DF1818794}">
      <dgm:prSet phldrT="[Text]"/>
      <dgm:spPr/>
      <dgm:t>
        <a:bodyPr/>
        <a:lstStyle/>
        <a:p>
          <a:r>
            <a:rPr lang="en-US" dirty="0"/>
            <a:t>Consultants</a:t>
          </a:r>
        </a:p>
      </dgm:t>
    </dgm:pt>
    <dgm:pt modelId="{4C87E394-B3F6-4EBA-8D7A-7051F01E6538}" type="parTrans" cxnId="{8083FD9F-DCC9-41A4-9165-2840849D1A71}">
      <dgm:prSet/>
      <dgm:spPr/>
      <dgm:t>
        <a:bodyPr/>
        <a:lstStyle/>
        <a:p>
          <a:endParaRPr lang="en-US"/>
        </a:p>
      </dgm:t>
    </dgm:pt>
    <dgm:pt modelId="{79CD2C09-F20D-4B48-A4DC-02F246F20C2E}" type="sibTrans" cxnId="{8083FD9F-DCC9-41A4-9165-2840849D1A71}">
      <dgm:prSet/>
      <dgm:spPr/>
      <dgm:t>
        <a:bodyPr/>
        <a:lstStyle/>
        <a:p>
          <a:endParaRPr lang="en-US"/>
        </a:p>
      </dgm:t>
    </dgm:pt>
    <dgm:pt modelId="{9E20351F-1611-45B9-B56E-CA7C95506EA2}">
      <dgm:prSet phldrT="[Text]"/>
      <dgm:spPr/>
      <dgm:t>
        <a:bodyPr/>
        <a:lstStyle/>
        <a:p>
          <a:r>
            <a:rPr lang="en-US" dirty="0"/>
            <a:t>Data Sources</a:t>
          </a:r>
        </a:p>
      </dgm:t>
    </dgm:pt>
    <dgm:pt modelId="{BDAEA431-93A4-4B52-B77E-3E10E0F7CA55}" type="parTrans" cxnId="{87873A16-A27A-4AFD-835E-CC62577E03D6}">
      <dgm:prSet/>
      <dgm:spPr/>
      <dgm:t>
        <a:bodyPr/>
        <a:lstStyle/>
        <a:p>
          <a:endParaRPr lang="en-US"/>
        </a:p>
      </dgm:t>
    </dgm:pt>
    <dgm:pt modelId="{D3D970CA-AF88-4902-92F5-C519CF473B20}" type="sibTrans" cxnId="{87873A16-A27A-4AFD-835E-CC62577E03D6}">
      <dgm:prSet/>
      <dgm:spPr/>
      <dgm:t>
        <a:bodyPr/>
        <a:lstStyle/>
        <a:p>
          <a:endParaRPr lang="en-US"/>
        </a:p>
      </dgm:t>
    </dgm:pt>
    <dgm:pt modelId="{95BF181C-8589-4E3B-B3CF-041B4F2F481E}">
      <dgm:prSet phldrT="[Text]"/>
      <dgm:spPr/>
      <dgm:t>
        <a:bodyPr/>
        <a:lstStyle/>
        <a:p>
          <a:r>
            <a:rPr lang="en-US" dirty="0"/>
            <a:t>Clients</a:t>
          </a:r>
        </a:p>
      </dgm:t>
    </dgm:pt>
    <dgm:pt modelId="{522DAD70-5E8E-4DDA-8242-211EAD02D3BD}" type="parTrans" cxnId="{803BB1AF-2264-4095-B380-BF77DC887037}">
      <dgm:prSet/>
      <dgm:spPr/>
      <dgm:t>
        <a:bodyPr/>
        <a:lstStyle/>
        <a:p>
          <a:endParaRPr lang="en-GB"/>
        </a:p>
      </dgm:t>
    </dgm:pt>
    <dgm:pt modelId="{B70E8003-3FED-4D69-AC7E-579CC2082994}" type="sibTrans" cxnId="{803BB1AF-2264-4095-B380-BF77DC887037}">
      <dgm:prSet/>
      <dgm:spPr/>
      <dgm:t>
        <a:bodyPr/>
        <a:lstStyle/>
        <a:p>
          <a:endParaRPr lang="en-GB"/>
        </a:p>
      </dgm:t>
    </dgm:pt>
    <dgm:pt modelId="{DEA25F54-0D84-47EC-A9FE-4EF231F71CDD}">
      <dgm:prSet phldrT="[Text]"/>
      <dgm:spPr/>
      <dgm:t>
        <a:bodyPr/>
        <a:lstStyle/>
        <a:p>
          <a:r>
            <a:rPr lang="en-US" dirty="0"/>
            <a:t>Data Sources</a:t>
          </a:r>
        </a:p>
      </dgm:t>
    </dgm:pt>
    <dgm:pt modelId="{EC5719CD-FBE2-4868-A5CE-831CBACF9546}" type="parTrans" cxnId="{F002E846-9AD2-43FE-9487-B2035258208A}">
      <dgm:prSet/>
      <dgm:spPr/>
      <dgm:t>
        <a:bodyPr/>
        <a:lstStyle/>
        <a:p>
          <a:endParaRPr lang="en-GB"/>
        </a:p>
      </dgm:t>
    </dgm:pt>
    <dgm:pt modelId="{D1AB3E03-8CD3-4076-9D2A-07F99CA57941}" type="sibTrans" cxnId="{F002E846-9AD2-43FE-9487-B2035258208A}">
      <dgm:prSet/>
      <dgm:spPr/>
      <dgm:t>
        <a:bodyPr/>
        <a:lstStyle/>
        <a:p>
          <a:endParaRPr lang="en-GB"/>
        </a:p>
      </dgm:t>
    </dgm:pt>
    <dgm:pt modelId="{0916CD99-66CC-4D33-A8FA-2EF00B2C3440}" type="pres">
      <dgm:prSet presAssocID="{30EE8E5B-CE4C-4F43-B58A-612C044598B9}" presName="hierChild1" presStyleCnt="0">
        <dgm:presLayoutVars>
          <dgm:chPref val="1"/>
          <dgm:dir/>
          <dgm:animOne val="branch"/>
          <dgm:animLvl val="lvl"/>
          <dgm:resizeHandles/>
        </dgm:presLayoutVars>
      </dgm:prSet>
      <dgm:spPr/>
      <dgm:t>
        <a:bodyPr/>
        <a:lstStyle/>
        <a:p>
          <a:endParaRPr lang="en-GB"/>
        </a:p>
      </dgm:t>
    </dgm:pt>
    <dgm:pt modelId="{84832F37-FA19-41A8-8821-B0CD71CCB2B2}" type="pres">
      <dgm:prSet presAssocID="{CA8DAE64-28ED-4F6C-8B1B-3F5D9EA3E09F}" presName="hierRoot1" presStyleCnt="0"/>
      <dgm:spPr/>
    </dgm:pt>
    <dgm:pt modelId="{14260D69-3558-43BF-ABE4-398D1ACA29AB}" type="pres">
      <dgm:prSet presAssocID="{CA8DAE64-28ED-4F6C-8B1B-3F5D9EA3E09F}" presName="composite" presStyleCnt="0"/>
      <dgm:spPr/>
    </dgm:pt>
    <dgm:pt modelId="{19D46F86-42C9-459D-BE20-A3460868F392}" type="pres">
      <dgm:prSet presAssocID="{CA8DAE64-28ED-4F6C-8B1B-3F5D9EA3E09F}" presName="background" presStyleLbl="node0" presStyleIdx="0" presStyleCnt="1"/>
      <dgm:spPr/>
    </dgm:pt>
    <dgm:pt modelId="{D9F0F2AD-5F10-4BAF-83FF-ECF23093421B}" type="pres">
      <dgm:prSet presAssocID="{CA8DAE64-28ED-4F6C-8B1B-3F5D9EA3E09F}" presName="text" presStyleLbl="fgAcc0" presStyleIdx="0" presStyleCnt="1" custScaleX="314523" custLinFactNeighborX="3080" custLinFactNeighborY="-27715">
        <dgm:presLayoutVars>
          <dgm:chPref val="3"/>
        </dgm:presLayoutVars>
      </dgm:prSet>
      <dgm:spPr/>
      <dgm:t>
        <a:bodyPr/>
        <a:lstStyle/>
        <a:p>
          <a:endParaRPr lang="en-GB"/>
        </a:p>
      </dgm:t>
    </dgm:pt>
    <dgm:pt modelId="{0D5AE54F-2141-4FCD-BA0B-827CD66E4CF1}" type="pres">
      <dgm:prSet presAssocID="{CA8DAE64-28ED-4F6C-8B1B-3F5D9EA3E09F}" presName="hierChild2" presStyleCnt="0"/>
      <dgm:spPr/>
    </dgm:pt>
    <dgm:pt modelId="{03DF3750-9ED4-4310-A6E5-134DC7833E20}" type="pres">
      <dgm:prSet presAssocID="{17D26463-0348-47DA-99BF-EB9F34AE3057}" presName="Name10" presStyleLbl="parChTrans1D2" presStyleIdx="0" presStyleCnt="1"/>
      <dgm:spPr/>
      <dgm:t>
        <a:bodyPr/>
        <a:lstStyle/>
        <a:p>
          <a:endParaRPr lang="en-GB"/>
        </a:p>
      </dgm:t>
    </dgm:pt>
    <dgm:pt modelId="{DB28130F-BF58-4AAC-A4DD-32E4EAD8A1E5}" type="pres">
      <dgm:prSet presAssocID="{FADBE79B-B84A-42C2-91C0-A5DEAA13D5DE}" presName="hierRoot2" presStyleCnt="0"/>
      <dgm:spPr/>
    </dgm:pt>
    <dgm:pt modelId="{D65197E1-EB77-4577-A794-C2B4EB558908}" type="pres">
      <dgm:prSet presAssocID="{FADBE79B-B84A-42C2-91C0-A5DEAA13D5DE}" presName="composite2" presStyleCnt="0"/>
      <dgm:spPr/>
    </dgm:pt>
    <dgm:pt modelId="{D0080141-E9AB-463C-9B29-5C416A266870}" type="pres">
      <dgm:prSet presAssocID="{FADBE79B-B84A-42C2-91C0-A5DEAA13D5DE}" presName="background2" presStyleLbl="node2" presStyleIdx="0" presStyleCnt="1"/>
      <dgm:spPr/>
    </dgm:pt>
    <dgm:pt modelId="{3BF2CEAB-2646-4EDA-9E29-292A7C6891DA}" type="pres">
      <dgm:prSet presAssocID="{FADBE79B-B84A-42C2-91C0-A5DEAA13D5DE}" presName="text2" presStyleLbl="fgAcc2" presStyleIdx="0" presStyleCnt="1" custScaleX="328379" custScaleY="108436" custLinFactNeighborX="3079" custLinFactNeighborY="-14239">
        <dgm:presLayoutVars>
          <dgm:chPref val="3"/>
        </dgm:presLayoutVars>
      </dgm:prSet>
      <dgm:spPr/>
      <dgm:t>
        <a:bodyPr/>
        <a:lstStyle/>
        <a:p>
          <a:endParaRPr lang="en-GB"/>
        </a:p>
      </dgm:t>
    </dgm:pt>
    <dgm:pt modelId="{E15203B2-88ED-4E3C-A8D4-7FD131DEB4AD}" type="pres">
      <dgm:prSet presAssocID="{FADBE79B-B84A-42C2-91C0-A5DEAA13D5DE}" presName="hierChild3" presStyleCnt="0"/>
      <dgm:spPr/>
    </dgm:pt>
    <dgm:pt modelId="{580874A5-B16A-45AD-9E8E-475DA7153033}" type="pres">
      <dgm:prSet presAssocID="{9421036B-CACC-4008-99C2-B576194614B6}" presName="Name17" presStyleLbl="parChTrans1D3" presStyleIdx="0" presStyleCnt="3"/>
      <dgm:spPr/>
      <dgm:t>
        <a:bodyPr/>
        <a:lstStyle/>
        <a:p>
          <a:endParaRPr lang="en-GB"/>
        </a:p>
      </dgm:t>
    </dgm:pt>
    <dgm:pt modelId="{2DFCAF11-61D6-484F-9FB6-43C97A972E07}" type="pres">
      <dgm:prSet presAssocID="{8C41E89E-E2D1-4ACC-A484-4EB02404913F}" presName="hierRoot3" presStyleCnt="0"/>
      <dgm:spPr/>
    </dgm:pt>
    <dgm:pt modelId="{D4FC7EC8-4480-4A94-A212-A6EDC27C4DC0}" type="pres">
      <dgm:prSet presAssocID="{8C41E89E-E2D1-4ACC-A484-4EB02404913F}" presName="composite3" presStyleCnt="0"/>
      <dgm:spPr/>
    </dgm:pt>
    <dgm:pt modelId="{D34F6311-61DE-4E3B-A782-7C8088697EBB}" type="pres">
      <dgm:prSet presAssocID="{8C41E89E-E2D1-4ACC-A484-4EB02404913F}" presName="background3" presStyleLbl="node3" presStyleIdx="0" presStyleCnt="3"/>
      <dgm:spPr/>
    </dgm:pt>
    <dgm:pt modelId="{20D3F6F8-8952-4F96-B423-A450F923D439}" type="pres">
      <dgm:prSet presAssocID="{8C41E89E-E2D1-4ACC-A484-4EB02404913F}" presName="text3" presStyleLbl="fgAcc3" presStyleIdx="0" presStyleCnt="3">
        <dgm:presLayoutVars>
          <dgm:chPref val="3"/>
        </dgm:presLayoutVars>
      </dgm:prSet>
      <dgm:spPr/>
      <dgm:t>
        <a:bodyPr/>
        <a:lstStyle/>
        <a:p>
          <a:endParaRPr lang="en-GB"/>
        </a:p>
      </dgm:t>
    </dgm:pt>
    <dgm:pt modelId="{CD99ED4D-1A30-4C27-AAF4-8C08820E578C}" type="pres">
      <dgm:prSet presAssocID="{8C41E89E-E2D1-4ACC-A484-4EB02404913F}" presName="hierChild4" presStyleCnt="0"/>
      <dgm:spPr/>
    </dgm:pt>
    <dgm:pt modelId="{9ECB7B3D-9187-4129-9264-D90AE15AEFEC}" type="pres">
      <dgm:prSet presAssocID="{BDAEA431-93A4-4B52-B77E-3E10E0F7CA55}" presName="Name23" presStyleLbl="parChTrans1D4" presStyleIdx="0" presStyleCnt="3"/>
      <dgm:spPr/>
      <dgm:t>
        <a:bodyPr/>
        <a:lstStyle/>
        <a:p>
          <a:endParaRPr lang="en-GB"/>
        </a:p>
      </dgm:t>
    </dgm:pt>
    <dgm:pt modelId="{73625E2B-EC79-4448-A991-640AB308ED28}" type="pres">
      <dgm:prSet presAssocID="{9E20351F-1611-45B9-B56E-CA7C95506EA2}" presName="hierRoot4" presStyleCnt="0"/>
      <dgm:spPr/>
    </dgm:pt>
    <dgm:pt modelId="{898F2907-6BAB-4874-B401-39DD893D7659}" type="pres">
      <dgm:prSet presAssocID="{9E20351F-1611-45B9-B56E-CA7C95506EA2}" presName="composite4" presStyleCnt="0"/>
      <dgm:spPr/>
    </dgm:pt>
    <dgm:pt modelId="{0DE4D61B-5EBF-47B7-AF1F-FF9933EA6528}" type="pres">
      <dgm:prSet presAssocID="{9E20351F-1611-45B9-B56E-CA7C95506EA2}" presName="background4" presStyleLbl="node4" presStyleIdx="0" presStyleCnt="3"/>
      <dgm:spPr/>
    </dgm:pt>
    <dgm:pt modelId="{F6C5681D-1FFA-4DF6-91B6-54EC6E44AC07}" type="pres">
      <dgm:prSet presAssocID="{9E20351F-1611-45B9-B56E-CA7C95506EA2}" presName="text4" presStyleLbl="fgAcc4" presStyleIdx="0" presStyleCnt="3">
        <dgm:presLayoutVars>
          <dgm:chPref val="3"/>
        </dgm:presLayoutVars>
      </dgm:prSet>
      <dgm:spPr/>
      <dgm:t>
        <a:bodyPr/>
        <a:lstStyle/>
        <a:p>
          <a:endParaRPr lang="en-GB"/>
        </a:p>
      </dgm:t>
    </dgm:pt>
    <dgm:pt modelId="{29FEA7DD-4483-44B6-BFDB-85D4C0E0E5F6}" type="pres">
      <dgm:prSet presAssocID="{9E20351F-1611-45B9-B56E-CA7C95506EA2}" presName="hierChild5" presStyleCnt="0"/>
      <dgm:spPr/>
    </dgm:pt>
    <dgm:pt modelId="{19DF8EA4-476D-49F1-BF18-2549BD72548E}" type="pres">
      <dgm:prSet presAssocID="{4C87E394-B3F6-4EBA-8D7A-7051F01E6538}" presName="Name17" presStyleLbl="parChTrans1D3" presStyleIdx="1" presStyleCnt="3"/>
      <dgm:spPr/>
      <dgm:t>
        <a:bodyPr/>
        <a:lstStyle/>
        <a:p>
          <a:endParaRPr lang="en-GB"/>
        </a:p>
      </dgm:t>
    </dgm:pt>
    <dgm:pt modelId="{66B8416B-35D5-4BDA-826E-C59EC4AB1536}" type="pres">
      <dgm:prSet presAssocID="{5E8A2D09-5A71-469E-AE2F-2F9DF1818794}" presName="hierRoot3" presStyleCnt="0"/>
      <dgm:spPr/>
    </dgm:pt>
    <dgm:pt modelId="{70075A73-068B-433D-AE27-A670123E52B1}" type="pres">
      <dgm:prSet presAssocID="{5E8A2D09-5A71-469E-AE2F-2F9DF1818794}" presName="composite3" presStyleCnt="0"/>
      <dgm:spPr/>
    </dgm:pt>
    <dgm:pt modelId="{7AD636B6-5D2F-4C8C-8268-9CEF05CAC8D8}" type="pres">
      <dgm:prSet presAssocID="{5E8A2D09-5A71-469E-AE2F-2F9DF1818794}" presName="background3" presStyleLbl="node3" presStyleIdx="1" presStyleCnt="3"/>
      <dgm:spPr/>
    </dgm:pt>
    <dgm:pt modelId="{B567FC7E-606A-47A2-9892-6E0BCFA8F456}" type="pres">
      <dgm:prSet presAssocID="{5E8A2D09-5A71-469E-AE2F-2F9DF1818794}" presName="text3" presStyleLbl="fgAcc3" presStyleIdx="1" presStyleCnt="3">
        <dgm:presLayoutVars>
          <dgm:chPref val="3"/>
        </dgm:presLayoutVars>
      </dgm:prSet>
      <dgm:spPr/>
      <dgm:t>
        <a:bodyPr/>
        <a:lstStyle/>
        <a:p>
          <a:endParaRPr lang="en-GB"/>
        </a:p>
      </dgm:t>
    </dgm:pt>
    <dgm:pt modelId="{C9246B4D-B055-4424-BC2D-34C1436A1DAB}" type="pres">
      <dgm:prSet presAssocID="{5E8A2D09-5A71-469E-AE2F-2F9DF1818794}" presName="hierChild4" presStyleCnt="0"/>
      <dgm:spPr/>
    </dgm:pt>
    <dgm:pt modelId="{31E9F0CB-2D89-42EF-AB8D-646752A93601}" type="pres">
      <dgm:prSet presAssocID="{EC5719CD-FBE2-4868-A5CE-831CBACF9546}" presName="Name23" presStyleLbl="parChTrans1D4" presStyleIdx="1" presStyleCnt="3"/>
      <dgm:spPr/>
      <dgm:t>
        <a:bodyPr/>
        <a:lstStyle/>
        <a:p>
          <a:endParaRPr lang="en-GB"/>
        </a:p>
      </dgm:t>
    </dgm:pt>
    <dgm:pt modelId="{1C83C766-3004-4D10-B952-EB5434548990}" type="pres">
      <dgm:prSet presAssocID="{DEA25F54-0D84-47EC-A9FE-4EF231F71CDD}" presName="hierRoot4" presStyleCnt="0"/>
      <dgm:spPr/>
    </dgm:pt>
    <dgm:pt modelId="{C0BADBC4-F747-4A7B-AAF3-02E7A43B8C9D}" type="pres">
      <dgm:prSet presAssocID="{DEA25F54-0D84-47EC-A9FE-4EF231F71CDD}" presName="composite4" presStyleCnt="0"/>
      <dgm:spPr/>
    </dgm:pt>
    <dgm:pt modelId="{714C6135-81F3-4CDF-899F-4B303DF7BC04}" type="pres">
      <dgm:prSet presAssocID="{DEA25F54-0D84-47EC-A9FE-4EF231F71CDD}" presName="background4" presStyleLbl="node4" presStyleIdx="1" presStyleCnt="3"/>
      <dgm:spPr/>
    </dgm:pt>
    <dgm:pt modelId="{F0868B7B-C9C0-4D0E-8F1F-2E836C79662D}" type="pres">
      <dgm:prSet presAssocID="{DEA25F54-0D84-47EC-A9FE-4EF231F71CDD}" presName="text4" presStyleLbl="fgAcc4" presStyleIdx="1" presStyleCnt="3">
        <dgm:presLayoutVars>
          <dgm:chPref val="3"/>
        </dgm:presLayoutVars>
      </dgm:prSet>
      <dgm:spPr/>
      <dgm:t>
        <a:bodyPr/>
        <a:lstStyle/>
        <a:p>
          <a:endParaRPr lang="en-GB"/>
        </a:p>
      </dgm:t>
    </dgm:pt>
    <dgm:pt modelId="{E8A30589-3563-4A08-A346-3DECD860956D}" type="pres">
      <dgm:prSet presAssocID="{DEA25F54-0D84-47EC-A9FE-4EF231F71CDD}" presName="hierChild5" presStyleCnt="0"/>
      <dgm:spPr/>
    </dgm:pt>
    <dgm:pt modelId="{2FD07AB2-809F-40D2-8539-EFD778D348AF}" type="pres">
      <dgm:prSet presAssocID="{522DAD70-5E8E-4DDA-8242-211EAD02D3BD}" presName="Name17" presStyleLbl="parChTrans1D3" presStyleIdx="2" presStyleCnt="3"/>
      <dgm:spPr/>
      <dgm:t>
        <a:bodyPr/>
        <a:lstStyle/>
        <a:p>
          <a:endParaRPr lang="en-GB"/>
        </a:p>
      </dgm:t>
    </dgm:pt>
    <dgm:pt modelId="{9442710E-9E32-4F29-9952-378FA86E97BE}" type="pres">
      <dgm:prSet presAssocID="{95BF181C-8589-4E3B-B3CF-041B4F2F481E}" presName="hierRoot3" presStyleCnt="0"/>
      <dgm:spPr/>
    </dgm:pt>
    <dgm:pt modelId="{67358070-DF70-4038-AB1B-8DFDFF9DED6E}" type="pres">
      <dgm:prSet presAssocID="{95BF181C-8589-4E3B-B3CF-041B4F2F481E}" presName="composite3" presStyleCnt="0"/>
      <dgm:spPr/>
    </dgm:pt>
    <dgm:pt modelId="{DB3AD833-D1FB-493E-B50C-BD268CFCE7C4}" type="pres">
      <dgm:prSet presAssocID="{95BF181C-8589-4E3B-B3CF-041B4F2F481E}" presName="background3" presStyleLbl="node3" presStyleIdx="2" presStyleCnt="3"/>
      <dgm:spPr/>
    </dgm:pt>
    <dgm:pt modelId="{22E00C64-BE79-4944-ACA6-C40D63A83B16}" type="pres">
      <dgm:prSet presAssocID="{95BF181C-8589-4E3B-B3CF-041B4F2F481E}" presName="text3" presStyleLbl="fgAcc3" presStyleIdx="2" presStyleCnt="3">
        <dgm:presLayoutVars>
          <dgm:chPref val="3"/>
        </dgm:presLayoutVars>
      </dgm:prSet>
      <dgm:spPr/>
      <dgm:t>
        <a:bodyPr/>
        <a:lstStyle/>
        <a:p>
          <a:endParaRPr lang="en-GB"/>
        </a:p>
      </dgm:t>
    </dgm:pt>
    <dgm:pt modelId="{BD9BC7F3-FE8A-4D63-BDB0-7CD4B2430332}" type="pres">
      <dgm:prSet presAssocID="{95BF181C-8589-4E3B-B3CF-041B4F2F481E}" presName="hierChild4" presStyleCnt="0"/>
      <dgm:spPr/>
    </dgm:pt>
    <dgm:pt modelId="{1288742B-0453-480C-A4AB-B54FF5AA0D3F}" type="pres">
      <dgm:prSet presAssocID="{F1F4F9D3-8C60-4895-86DF-B9CA8035EDCB}" presName="Name23" presStyleLbl="parChTrans1D4" presStyleIdx="2" presStyleCnt="3"/>
      <dgm:spPr/>
      <dgm:t>
        <a:bodyPr/>
        <a:lstStyle/>
        <a:p>
          <a:endParaRPr lang="en-GB"/>
        </a:p>
      </dgm:t>
    </dgm:pt>
    <dgm:pt modelId="{4FDC0F68-DC68-4506-96BE-0D34A6143B94}" type="pres">
      <dgm:prSet presAssocID="{92C0F921-B836-40FE-8BA2-F441D8CC29C4}" presName="hierRoot4" presStyleCnt="0"/>
      <dgm:spPr/>
    </dgm:pt>
    <dgm:pt modelId="{D32C6279-8A08-499A-8AB0-72A5EF55E815}" type="pres">
      <dgm:prSet presAssocID="{92C0F921-B836-40FE-8BA2-F441D8CC29C4}" presName="composite4" presStyleCnt="0"/>
      <dgm:spPr/>
    </dgm:pt>
    <dgm:pt modelId="{20A331E7-235B-46CD-B8A3-6AA7C6C93C87}" type="pres">
      <dgm:prSet presAssocID="{92C0F921-B836-40FE-8BA2-F441D8CC29C4}" presName="background4" presStyleLbl="node4" presStyleIdx="2" presStyleCnt="3"/>
      <dgm:spPr/>
    </dgm:pt>
    <dgm:pt modelId="{004B8EB8-304C-4F8D-A6CC-67D79290F103}" type="pres">
      <dgm:prSet presAssocID="{92C0F921-B836-40FE-8BA2-F441D8CC29C4}" presName="text4" presStyleLbl="fgAcc4" presStyleIdx="2" presStyleCnt="3">
        <dgm:presLayoutVars>
          <dgm:chPref val="3"/>
        </dgm:presLayoutVars>
      </dgm:prSet>
      <dgm:spPr/>
      <dgm:t>
        <a:bodyPr/>
        <a:lstStyle/>
        <a:p>
          <a:endParaRPr lang="en-GB"/>
        </a:p>
      </dgm:t>
    </dgm:pt>
    <dgm:pt modelId="{E7B18D6E-0B57-47EE-9F59-79C6B0A445C5}" type="pres">
      <dgm:prSet presAssocID="{92C0F921-B836-40FE-8BA2-F441D8CC29C4}" presName="hierChild5" presStyleCnt="0"/>
      <dgm:spPr/>
    </dgm:pt>
  </dgm:ptLst>
  <dgm:cxnLst>
    <dgm:cxn modelId="{850D2D24-B431-4E55-A36A-66C0469BCF34}" srcId="{FADBE79B-B84A-42C2-91C0-A5DEAA13D5DE}" destId="{8C41E89E-E2D1-4ACC-A484-4EB02404913F}" srcOrd="0" destOrd="0" parTransId="{9421036B-CACC-4008-99C2-B576194614B6}" sibTransId="{6567EBBB-9F41-493E-BF33-8146A2A8B36A}"/>
    <dgm:cxn modelId="{A7510BB7-857E-49BF-8D81-58C1472F14E7}" srcId="{CA8DAE64-28ED-4F6C-8B1B-3F5D9EA3E09F}" destId="{FADBE79B-B84A-42C2-91C0-A5DEAA13D5DE}" srcOrd="0" destOrd="0" parTransId="{17D26463-0348-47DA-99BF-EB9F34AE3057}" sibTransId="{FA5F1700-904E-4127-8254-CAB7FE8A1985}"/>
    <dgm:cxn modelId="{13181F2D-EAA5-4E27-B16B-71BFD9BA29C1}" type="presOf" srcId="{BDAEA431-93A4-4B52-B77E-3E10E0F7CA55}" destId="{9ECB7B3D-9187-4129-9264-D90AE15AEFEC}" srcOrd="0" destOrd="0" presId="urn:microsoft.com/office/officeart/2005/8/layout/hierarchy1"/>
    <dgm:cxn modelId="{87873A16-A27A-4AFD-835E-CC62577E03D6}" srcId="{8C41E89E-E2D1-4ACC-A484-4EB02404913F}" destId="{9E20351F-1611-45B9-B56E-CA7C95506EA2}" srcOrd="0" destOrd="0" parTransId="{BDAEA431-93A4-4B52-B77E-3E10E0F7CA55}" sibTransId="{D3D970CA-AF88-4902-92F5-C519CF473B20}"/>
    <dgm:cxn modelId="{8083FD9F-DCC9-41A4-9165-2840849D1A71}" srcId="{FADBE79B-B84A-42C2-91C0-A5DEAA13D5DE}" destId="{5E8A2D09-5A71-469E-AE2F-2F9DF1818794}" srcOrd="1" destOrd="0" parTransId="{4C87E394-B3F6-4EBA-8D7A-7051F01E6538}" sibTransId="{79CD2C09-F20D-4B48-A4DC-02F246F20C2E}"/>
    <dgm:cxn modelId="{ABFF9957-FD89-4585-8905-BECD405ECB3C}" type="presOf" srcId="{FADBE79B-B84A-42C2-91C0-A5DEAA13D5DE}" destId="{3BF2CEAB-2646-4EDA-9E29-292A7C6891DA}" srcOrd="0" destOrd="0" presId="urn:microsoft.com/office/officeart/2005/8/layout/hierarchy1"/>
    <dgm:cxn modelId="{AD5EE380-F06D-46FF-89C6-84E16938439E}" type="presOf" srcId="{5E8A2D09-5A71-469E-AE2F-2F9DF1818794}" destId="{B567FC7E-606A-47A2-9892-6E0BCFA8F456}" srcOrd="0" destOrd="0" presId="urn:microsoft.com/office/officeart/2005/8/layout/hierarchy1"/>
    <dgm:cxn modelId="{A570B052-589B-4AD1-B72E-2BAC56A79393}" type="presOf" srcId="{8C41E89E-E2D1-4ACC-A484-4EB02404913F}" destId="{20D3F6F8-8952-4F96-B423-A450F923D439}" srcOrd="0" destOrd="0" presId="urn:microsoft.com/office/officeart/2005/8/layout/hierarchy1"/>
    <dgm:cxn modelId="{D690120E-CE7B-4704-B2A2-3DE893A76178}" srcId="{95BF181C-8589-4E3B-B3CF-041B4F2F481E}" destId="{92C0F921-B836-40FE-8BA2-F441D8CC29C4}" srcOrd="0" destOrd="0" parTransId="{F1F4F9D3-8C60-4895-86DF-B9CA8035EDCB}" sibTransId="{86199A0C-F8F7-431D-BAC0-80212BA6C3B1}"/>
    <dgm:cxn modelId="{2E4EDFC3-D6C2-4BD7-8393-8F13F059368C}" type="presOf" srcId="{30EE8E5B-CE4C-4F43-B58A-612C044598B9}" destId="{0916CD99-66CC-4D33-A8FA-2EF00B2C3440}" srcOrd="0" destOrd="0" presId="urn:microsoft.com/office/officeart/2005/8/layout/hierarchy1"/>
    <dgm:cxn modelId="{12FF777D-7DA5-4A26-AFD5-0689AA5A2BCF}" type="presOf" srcId="{4C87E394-B3F6-4EBA-8D7A-7051F01E6538}" destId="{19DF8EA4-476D-49F1-BF18-2549BD72548E}" srcOrd="0" destOrd="0" presId="urn:microsoft.com/office/officeart/2005/8/layout/hierarchy1"/>
    <dgm:cxn modelId="{3EBE514B-FB70-40C4-BF1D-46F843A1CEAA}" type="presOf" srcId="{CA8DAE64-28ED-4F6C-8B1B-3F5D9EA3E09F}" destId="{D9F0F2AD-5F10-4BAF-83FF-ECF23093421B}" srcOrd="0" destOrd="0" presId="urn:microsoft.com/office/officeart/2005/8/layout/hierarchy1"/>
    <dgm:cxn modelId="{35091850-0DA1-4072-BD1D-BD0F755CED78}" type="presOf" srcId="{F1F4F9D3-8C60-4895-86DF-B9CA8035EDCB}" destId="{1288742B-0453-480C-A4AB-B54FF5AA0D3F}" srcOrd="0" destOrd="0" presId="urn:microsoft.com/office/officeart/2005/8/layout/hierarchy1"/>
    <dgm:cxn modelId="{F002E846-9AD2-43FE-9487-B2035258208A}" srcId="{5E8A2D09-5A71-469E-AE2F-2F9DF1818794}" destId="{DEA25F54-0D84-47EC-A9FE-4EF231F71CDD}" srcOrd="0" destOrd="0" parTransId="{EC5719CD-FBE2-4868-A5CE-831CBACF9546}" sibTransId="{D1AB3E03-8CD3-4076-9D2A-07F99CA57941}"/>
    <dgm:cxn modelId="{253A1EED-E02C-4DFE-9CF8-4FC1563D7B05}" type="presOf" srcId="{95BF181C-8589-4E3B-B3CF-041B4F2F481E}" destId="{22E00C64-BE79-4944-ACA6-C40D63A83B16}" srcOrd="0" destOrd="0" presId="urn:microsoft.com/office/officeart/2005/8/layout/hierarchy1"/>
    <dgm:cxn modelId="{803BB1AF-2264-4095-B380-BF77DC887037}" srcId="{FADBE79B-B84A-42C2-91C0-A5DEAA13D5DE}" destId="{95BF181C-8589-4E3B-B3CF-041B4F2F481E}" srcOrd="2" destOrd="0" parTransId="{522DAD70-5E8E-4DDA-8242-211EAD02D3BD}" sibTransId="{B70E8003-3FED-4D69-AC7E-579CC2082994}"/>
    <dgm:cxn modelId="{F115EA89-BF38-498C-A8A4-6EFD950D4151}" type="presOf" srcId="{17D26463-0348-47DA-99BF-EB9F34AE3057}" destId="{03DF3750-9ED4-4310-A6E5-134DC7833E20}" srcOrd="0" destOrd="0" presId="urn:microsoft.com/office/officeart/2005/8/layout/hierarchy1"/>
    <dgm:cxn modelId="{F8EDAB7E-5D11-42FE-93A5-1E1941A8AC20}" type="presOf" srcId="{9421036B-CACC-4008-99C2-B576194614B6}" destId="{580874A5-B16A-45AD-9E8E-475DA7153033}" srcOrd="0" destOrd="0" presId="urn:microsoft.com/office/officeart/2005/8/layout/hierarchy1"/>
    <dgm:cxn modelId="{1064E456-9A8A-40BD-B275-1225D14601CB}" srcId="{30EE8E5B-CE4C-4F43-B58A-612C044598B9}" destId="{CA8DAE64-28ED-4F6C-8B1B-3F5D9EA3E09F}" srcOrd="0" destOrd="0" parTransId="{F5F9BF12-370A-495A-811B-1634489150FD}" sibTransId="{356A6DD6-70E1-4C18-BC74-3F74CFD39D93}"/>
    <dgm:cxn modelId="{7D474D2C-7671-4A80-8B8F-F5332DC3A465}" type="presOf" srcId="{EC5719CD-FBE2-4868-A5CE-831CBACF9546}" destId="{31E9F0CB-2D89-42EF-AB8D-646752A93601}" srcOrd="0" destOrd="0" presId="urn:microsoft.com/office/officeart/2005/8/layout/hierarchy1"/>
    <dgm:cxn modelId="{68184F7E-A0EA-4622-AF3D-E5D0649A6D59}" type="presOf" srcId="{9E20351F-1611-45B9-B56E-CA7C95506EA2}" destId="{F6C5681D-1FFA-4DF6-91B6-54EC6E44AC07}" srcOrd="0" destOrd="0" presId="urn:microsoft.com/office/officeart/2005/8/layout/hierarchy1"/>
    <dgm:cxn modelId="{3671BAA4-7D49-48D5-91DE-E7AEF86F36F1}" type="presOf" srcId="{92C0F921-B836-40FE-8BA2-F441D8CC29C4}" destId="{004B8EB8-304C-4F8D-A6CC-67D79290F103}" srcOrd="0" destOrd="0" presId="urn:microsoft.com/office/officeart/2005/8/layout/hierarchy1"/>
    <dgm:cxn modelId="{05DDD472-37ED-44FA-B4E7-41EC8E418F9D}" type="presOf" srcId="{DEA25F54-0D84-47EC-A9FE-4EF231F71CDD}" destId="{F0868B7B-C9C0-4D0E-8F1F-2E836C79662D}" srcOrd="0" destOrd="0" presId="urn:microsoft.com/office/officeart/2005/8/layout/hierarchy1"/>
    <dgm:cxn modelId="{88AEF57E-A2A2-4571-8F64-DE43B58FC33D}" type="presOf" srcId="{522DAD70-5E8E-4DDA-8242-211EAD02D3BD}" destId="{2FD07AB2-809F-40D2-8539-EFD778D348AF}" srcOrd="0" destOrd="0" presId="urn:microsoft.com/office/officeart/2005/8/layout/hierarchy1"/>
    <dgm:cxn modelId="{A54BFC2C-3EC4-4D85-BDC6-35F885C9BB6B}" type="presParOf" srcId="{0916CD99-66CC-4D33-A8FA-2EF00B2C3440}" destId="{84832F37-FA19-41A8-8821-B0CD71CCB2B2}" srcOrd="0" destOrd="0" presId="urn:microsoft.com/office/officeart/2005/8/layout/hierarchy1"/>
    <dgm:cxn modelId="{4C6C5BCC-E516-4FDF-833C-3F40079B8D39}" type="presParOf" srcId="{84832F37-FA19-41A8-8821-B0CD71CCB2B2}" destId="{14260D69-3558-43BF-ABE4-398D1ACA29AB}" srcOrd="0" destOrd="0" presId="urn:microsoft.com/office/officeart/2005/8/layout/hierarchy1"/>
    <dgm:cxn modelId="{32084453-077D-465B-BC1C-78A9DDEE9F9F}" type="presParOf" srcId="{14260D69-3558-43BF-ABE4-398D1ACA29AB}" destId="{19D46F86-42C9-459D-BE20-A3460868F392}" srcOrd="0" destOrd="0" presId="urn:microsoft.com/office/officeart/2005/8/layout/hierarchy1"/>
    <dgm:cxn modelId="{B2854068-8424-43B0-8D7E-8E92658D4F27}" type="presParOf" srcId="{14260D69-3558-43BF-ABE4-398D1ACA29AB}" destId="{D9F0F2AD-5F10-4BAF-83FF-ECF23093421B}" srcOrd="1" destOrd="0" presId="urn:microsoft.com/office/officeart/2005/8/layout/hierarchy1"/>
    <dgm:cxn modelId="{6831374C-6C57-4ABD-BC8F-C6E72ACFC843}" type="presParOf" srcId="{84832F37-FA19-41A8-8821-B0CD71CCB2B2}" destId="{0D5AE54F-2141-4FCD-BA0B-827CD66E4CF1}" srcOrd="1" destOrd="0" presId="urn:microsoft.com/office/officeart/2005/8/layout/hierarchy1"/>
    <dgm:cxn modelId="{A0272A9B-7004-4204-85A9-6CF2459A041D}" type="presParOf" srcId="{0D5AE54F-2141-4FCD-BA0B-827CD66E4CF1}" destId="{03DF3750-9ED4-4310-A6E5-134DC7833E20}" srcOrd="0" destOrd="0" presId="urn:microsoft.com/office/officeart/2005/8/layout/hierarchy1"/>
    <dgm:cxn modelId="{EA045B29-CD51-4826-8896-FFDE170DB338}" type="presParOf" srcId="{0D5AE54F-2141-4FCD-BA0B-827CD66E4CF1}" destId="{DB28130F-BF58-4AAC-A4DD-32E4EAD8A1E5}" srcOrd="1" destOrd="0" presId="urn:microsoft.com/office/officeart/2005/8/layout/hierarchy1"/>
    <dgm:cxn modelId="{5CCA2233-EC83-4F2B-8807-FC703542103F}" type="presParOf" srcId="{DB28130F-BF58-4AAC-A4DD-32E4EAD8A1E5}" destId="{D65197E1-EB77-4577-A794-C2B4EB558908}" srcOrd="0" destOrd="0" presId="urn:microsoft.com/office/officeart/2005/8/layout/hierarchy1"/>
    <dgm:cxn modelId="{B7CD5401-1A05-468E-8CD1-4D8B591E5A89}" type="presParOf" srcId="{D65197E1-EB77-4577-A794-C2B4EB558908}" destId="{D0080141-E9AB-463C-9B29-5C416A266870}" srcOrd="0" destOrd="0" presId="urn:microsoft.com/office/officeart/2005/8/layout/hierarchy1"/>
    <dgm:cxn modelId="{23424C54-56DF-4156-A2E9-FD11BDDE7275}" type="presParOf" srcId="{D65197E1-EB77-4577-A794-C2B4EB558908}" destId="{3BF2CEAB-2646-4EDA-9E29-292A7C6891DA}" srcOrd="1" destOrd="0" presId="urn:microsoft.com/office/officeart/2005/8/layout/hierarchy1"/>
    <dgm:cxn modelId="{C1DCDC4C-4E64-4EBC-A240-90054AD71368}" type="presParOf" srcId="{DB28130F-BF58-4AAC-A4DD-32E4EAD8A1E5}" destId="{E15203B2-88ED-4E3C-A8D4-7FD131DEB4AD}" srcOrd="1" destOrd="0" presId="urn:microsoft.com/office/officeart/2005/8/layout/hierarchy1"/>
    <dgm:cxn modelId="{BFD7EAB6-CF11-4C61-8016-416D82EABE2F}" type="presParOf" srcId="{E15203B2-88ED-4E3C-A8D4-7FD131DEB4AD}" destId="{580874A5-B16A-45AD-9E8E-475DA7153033}" srcOrd="0" destOrd="0" presId="urn:microsoft.com/office/officeart/2005/8/layout/hierarchy1"/>
    <dgm:cxn modelId="{5E04B03C-2D37-46DC-A75A-A89D8A590EC5}" type="presParOf" srcId="{E15203B2-88ED-4E3C-A8D4-7FD131DEB4AD}" destId="{2DFCAF11-61D6-484F-9FB6-43C97A972E07}" srcOrd="1" destOrd="0" presId="urn:microsoft.com/office/officeart/2005/8/layout/hierarchy1"/>
    <dgm:cxn modelId="{53EABB47-F4F0-4DE3-9456-7BF0D0BC4C1F}" type="presParOf" srcId="{2DFCAF11-61D6-484F-9FB6-43C97A972E07}" destId="{D4FC7EC8-4480-4A94-A212-A6EDC27C4DC0}" srcOrd="0" destOrd="0" presId="urn:microsoft.com/office/officeart/2005/8/layout/hierarchy1"/>
    <dgm:cxn modelId="{13824363-7F4B-493A-810B-73F6B3B30049}" type="presParOf" srcId="{D4FC7EC8-4480-4A94-A212-A6EDC27C4DC0}" destId="{D34F6311-61DE-4E3B-A782-7C8088697EBB}" srcOrd="0" destOrd="0" presId="urn:microsoft.com/office/officeart/2005/8/layout/hierarchy1"/>
    <dgm:cxn modelId="{AE7DC0E3-D318-4B6F-8BC8-077C8C20DE59}" type="presParOf" srcId="{D4FC7EC8-4480-4A94-A212-A6EDC27C4DC0}" destId="{20D3F6F8-8952-4F96-B423-A450F923D439}" srcOrd="1" destOrd="0" presId="urn:microsoft.com/office/officeart/2005/8/layout/hierarchy1"/>
    <dgm:cxn modelId="{FBC942CD-E9E5-4F65-AA02-3B35051820B4}" type="presParOf" srcId="{2DFCAF11-61D6-484F-9FB6-43C97A972E07}" destId="{CD99ED4D-1A30-4C27-AAF4-8C08820E578C}" srcOrd="1" destOrd="0" presId="urn:microsoft.com/office/officeart/2005/8/layout/hierarchy1"/>
    <dgm:cxn modelId="{EF7BDB8A-F22D-4D68-997E-D61287E35398}" type="presParOf" srcId="{CD99ED4D-1A30-4C27-AAF4-8C08820E578C}" destId="{9ECB7B3D-9187-4129-9264-D90AE15AEFEC}" srcOrd="0" destOrd="0" presId="urn:microsoft.com/office/officeart/2005/8/layout/hierarchy1"/>
    <dgm:cxn modelId="{0501B0BF-EF10-45E0-907E-8F18E10E2977}" type="presParOf" srcId="{CD99ED4D-1A30-4C27-AAF4-8C08820E578C}" destId="{73625E2B-EC79-4448-A991-640AB308ED28}" srcOrd="1" destOrd="0" presId="urn:microsoft.com/office/officeart/2005/8/layout/hierarchy1"/>
    <dgm:cxn modelId="{4F0E6ADD-BC69-40FC-B561-530DC8955108}" type="presParOf" srcId="{73625E2B-EC79-4448-A991-640AB308ED28}" destId="{898F2907-6BAB-4874-B401-39DD893D7659}" srcOrd="0" destOrd="0" presId="urn:microsoft.com/office/officeart/2005/8/layout/hierarchy1"/>
    <dgm:cxn modelId="{9ECA832E-B9A1-4C62-A19D-6D372A8F9A54}" type="presParOf" srcId="{898F2907-6BAB-4874-B401-39DD893D7659}" destId="{0DE4D61B-5EBF-47B7-AF1F-FF9933EA6528}" srcOrd="0" destOrd="0" presId="urn:microsoft.com/office/officeart/2005/8/layout/hierarchy1"/>
    <dgm:cxn modelId="{645955A4-230B-4710-ABE6-EB44F0001164}" type="presParOf" srcId="{898F2907-6BAB-4874-B401-39DD893D7659}" destId="{F6C5681D-1FFA-4DF6-91B6-54EC6E44AC07}" srcOrd="1" destOrd="0" presId="urn:microsoft.com/office/officeart/2005/8/layout/hierarchy1"/>
    <dgm:cxn modelId="{59386A86-DA93-435E-8666-F1D33310873D}" type="presParOf" srcId="{73625E2B-EC79-4448-A991-640AB308ED28}" destId="{29FEA7DD-4483-44B6-BFDB-85D4C0E0E5F6}" srcOrd="1" destOrd="0" presId="urn:microsoft.com/office/officeart/2005/8/layout/hierarchy1"/>
    <dgm:cxn modelId="{7541370D-1671-4938-91EF-C174C7466FC3}" type="presParOf" srcId="{E15203B2-88ED-4E3C-A8D4-7FD131DEB4AD}" destId="{19DF8EA4-476D-49F1-BF18-2549BD72548E}" srcOrd="2" destOrd="0" presId="urn:microsoft.com/office/officeart/2005/8/layout/hierarchy1"/>
    <dgm:cxn modelId="{71753604-3CF6-44CD-A160-039009C09DF3}" type="presParOf" srcId="{E15203B2-88ED-4E3C-A8D4-7FD131DEB4AD}" destId="{66B8416B-35D5-4BDA-826E-C59EC4AB1536}" srcOrd="3" destOrd="0" presId="urn:microsoft.com/office/officeart/2005/8/layout/hierarchy1"/>
    <dgm:cxn modelId="{DFEBF43F-D62D-43FD-BFDB-5A04274813C3}" type="presParOf" srcId="{66B8416B-35D5-4BDA-826E-C59EC4AB1536}" destId="{70075A73-068B-433D-AE27-A670123E52B1}" srcOrd="0" destOrd="0" presId="urn:microsoft.com/office/officeart/2005/8/layout/hierarchy1"/>
    <dgm:cxn modelId="{C3B9EA7E-9FAE-45FB-ABB1-E9B7CA0885CF}" type="presParOf" srcId="{70075A73-068B-433D-AE27-A670123E52B1}" destId="{7AD636B6-5D2F-4C8C-8268-9CEF05CAC8D8}" srcOrd="0" destOrd="0" presId="urn:microsoft.com/office/officeart/2005/8/layout/hierarchy1"/>
    <dgm:cxn modelId="{3DC1B037-BA43-4B3B-AAE1-CCAF57137A82}" type="presParOf" srcId="{70075A73-068B-433D-AE27-A670123E52B1}" destId="{B567FC7E-606A-47A2-9892-6E0BCFA8F456}" srcOrd="1" destOrd="0" presId="urn:microsoft.com/office/officeart/2005/8/layout/hierarchy1"/>
    <dgm:cxn modelId="{BDDDBE81-2C1E-45B6-B768-E8BD32B00BFC}" type="presParOf" srcId="{66B8416B-35D5-4BDA-826E-C59EC4AB1536}" destId="{C9246B4D-B055-4424-BC2D-34C1436A1DAB}" srcOrd="1" destOrd="0" presId="urn:microsoft.com/office/officeart/2005/8/layout/hierarchy1"/>
    <dgm:cxn modelId="{97C1E60B-7A37-4D07-9DF7-C741076C82C6}" type="presParOf" srcId="{C9246B4D-B055-4424-BC2D-34C1436A1DAB}" destId="{31E9F0CB-2D89-42EF-AB8D-646752A93601}" srcOrd="0" destOrd="0" presId="urn:microsoft.com/office/officeart/2005/8/layout/hierarchy1"/>
    <dgm:cxn modelId="{643F2FD1-61D0-4744-B082-81EBD4537EAF}" type="presParOf" srcId="{C9246B4D-B055-4424-BC2D-34C1436A1DAB}" destId="{1C83C766-3004-4D10-B952-EB5434548990}" srcOrd="1" destOrd="0" presId="urn:microsoft.com/office/officeart/2005/8/layout/hierarchy1"/>
    <dgm:cxn modelId="{B10603BA-4FC8-416F-9804-4F75CFED6BD9}" type="presParOf" srcId="{1C83C766-3004-4D10-B952-EB5434548990}" destId="{C0BADBC4-F747-4A7B-AAF3-02E7A43B8C9D}" srcOrd="0" destOrd="0" presId="urn:microsoft.com/office/officeart/2005/8/layout/hierarchy1"/>
    <dgm:cxn modelId="{DC7C0169-4C82-428B-BD4D-872FA4E22980}" type="presParOf" srcId="{C0BADBC4-F747-4A7B-AAF3-02E7A43B8C9D}" destId="{714C6135-81F3-4CDF-899F-4B303DF7BC04}" srcOrd="0" destOrd="0" presId="urn:microsoft.com/office/officeart/2005/8/layout/hierarchy1"/>
    <dgm:cxn modelId="{2A95F585-17D1-4DA3-B105-0DAF308B463D}" type="presParOf" srcId="{C0BADBC4-F747-4A7B-AAF3-02E7A43B8C9D}" destId="{F0868B7B-C9C0-4D0E-8F1F-2E836C79662D}" srcOrd="1" destOrd="0" presId="urn:microsoft.com/office/officeart/2005/8/layout/hierarchy1"/>
    <dgm:cxn modelId="{EE1964BF-9812-4651-9837-DBD77186F977}" type="presParOf" srcId="{1C83C766-3004-4D10-B952-EB5434548990}" destId="{E8A30589-3563-4A08-A346-3DECD860956D}" srcOrd="1" destOrd="0" presId="urn:microsoft.com/office/officeart/2005/8/layout/hierarchy1"/>
    <dgm:cxn modelId="{3FE68F66-7E6A-4D31-A06A-714D4F53B21C}" type="presParOf" srcId="{E15203B2-88ED-4E3C-A8D4-7FD131DEB4AD}" destId="{2FD07AB2-809F-40D2-8539-EFD778D348AF}" srcOrd="4" destOrd="0" presId="urn:microsoft.com/office/officeart/2005/8/layout/hierarchy1"/>
    <dgm:cxn modelId="{7936E8E6-BDCE-4F4A-B6A2-5D292081F86B}" type="presParOf" srcId="{E15203B2-88ED-4E3C-A8D4-7FD131DEB4AD}" destId="{9442710E-9E32-4F29-9952-378FA86E97BE}" srcOrd="5" destOrd="0" presId="urn:microsoft.com/office/officeart/2005/8/layout/hierarchy1"/>
    <dgm:cxn modelId="{435D1F65-BF19-4794-BE1F-CF07F6B6E833}" type="presParOf" srcId="{9442710E-9E32-4F29-9952-378FA86E97BE}" destId="{67358070-DF70-4038-AB1B-8DFDFF9DED6E}" srcOrd="0" destOrd="0" presId="urn:microsoft.com/office/officeart/2005/8/layout/hierarchy1"/>
    <dgm:cxn modelId="{E31980F8-4F66-4E80-9FB1-7B91E35553C0}" type="presParOf" srcId="{67358070-DF70-4038-AB1B-8DFDFF9DED6E}" destId="{DB3AD833-D1FB-493E-B50C-BD268CFCE7C4}" srcOrd="0" destOrd="0" presId="urn:microsoft.com/office/officeart/2005/8/layout/hierarchy1"/>
    <dgm:cxn modelId="{9A79AB60-CC1D-4F19-90F4-39CE468D7D57}" type="presParOf" srcId="{67358070-DF70-4038-AB1B-8DFDFF9DED6E}" destId="{22E00C64-BE79-4944-ACA6-C40D63A83B16}" srcOrd="1" destOrd="0" presId="urn:microsoft.com/office/officeart/2005/8/layout/hierarchy1"/>
    <dgm:cxn modelId="{193BAF1A-5D44-4009-BC43-6A92522E698A}" type="presParOf" srcId="{9442710E-9E32-4F29-9952-378FA86E97BE}" destId="{BD9BC7F3-FE8A-4D63-BDB0-7CD4B2430332}" srcOrd="1" destOrd="0" presId="urn:microsoft.com/office/officeart/2005/8/layout/hierarchy1"/>
    <dgm:cxn modelId="{3B6B0D3A-6B2C-45BC-8820-1185B5C59688}" type="presParOf" srcId="{BD9BC7F3-FE8A-4D63-BDB0-7CD4B2430332}" destId="{1288742B-0453-480C-A4AB-B54FF5AA0D3F}" srcOrd="0" destOrd="0" presId="urn:microsoft.com/office/officeart/2005/8/layout/hierarchy1"/>
    <dgm:cxn modelId="{5CD21322-BA1E-4DCB-A3CF-289BC2DC6155}" type="presParOf" srcId="{BD9BC7F3-FE8A-4D63-BDB0-7CD4B2430332}" destId="{4FDC0F68-DC68-4506-96BE-0D34A6143B94}" srcOrd="1" destOrd="0" presId="urn:microsoft.com/office/officeart/2005/8/layout/hierarchy1"/>
    <dgm:cxn modelId="{1B252853-C21D-4C20-8CE8-D8CBF3B0CF50}" type="presParOf" srcId="{4FDC0F68-DC68-4506-96BE-0D34A6143B94}" destId="{D32C6279-8A08-499A-8AB0-72A5EF55E815}" srcOrd="0" destOrd="0" presId="urn:microsoft.com/office/officeart/2005/8/layout/hierarchy1"/>
    <dgm:cxn modelId="{0F7E45F3-A443-4FBF-A1EB-989DE79CFAAC}" type="presParOf" srcId="{D32C6279-8A08-499A-8AB0-72A5EF55E815}" destId="{20A331E7-235B-46CD-B8A3-6AA7C6C93C87}" srcOrd="0" destOrd="0" presId="urn:microsoft.com/office/officeart/2005/8/layout/hierarchy1"/>
    <dgm:cxn modelId="{936553D4-AA39-4422-B811-30A197B66976}" type="presParOf" srcId="{D32C6279-8A08-499A-8AB0-72A5EF55E815}" destId="{004B8EB8-304C-4F8D-A6CC-67D79290F103}" srcOrd="1" destOrd="0" presId="urn:microsoft.com/office/officeart/2005/8/layout/hierarchy1"/>
    <dgm:cxn modelId="{DCEBD9F1-6880-45A8-984A-8EF947A64F3D}" type="presParOf" srcId="{4FDC0F68-DC68-4506-96BE-0D34A6143B94}" destId="{E7B18D6E-0B57-47EE-9F59-79C6B0A445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8742B-0453-480C-A4AB-B54FF5AA0D3F}">
      <dsp:nvSpPr>
        <dsp:cNvPr id="0" name=""/>
        <dsp:cNvSpPr/>
      </dsp:nvSpPr>
      <dsp:spPr>
        <a:xfrm>
          <a:off x="5849836" y="3298970"/>
          <a:ext cx="91440" cy="377432"/>
        </a:xfrm>
        <a:custGeom>
          <a:avLst/>
          <a:gdLst/>
          <a:ahLst/>
          <a:cxnLst/>
          <a:rect l="0" t="0" r="0" b="0"/>
          <a:pathLst>
            <a:path>
              <a:moveTo>
                <a:pt x="45720" y="0"/>
              </a:moveTo>
              <a:lnTo>
                <a:pt x="45720" y="3774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07AB2-809F-40D2-8539-EFD778D348AF}">
      <dsp:nvSpPr>
        <dsp:cNvPr id="0" name=""/>
        <dsp:cNvSpPr/>
      </dsp:nvSpPr>
      <dsp:spPr>
        <a:xfrm>
          <a:off x="4349360" y="1980117"/>
          <a:ext cx="1546196" cy="494773"/>
        </a:xfrm>
        <a:custGeom>
          <a:avLst/>
          <a:gdLst/>
          <a:ahLst/>
          <a:cxnLst/>
          <a:rect l="0" t="0" r="0" b="0"/>
          <a:pathLst>
            <a:path>
              <a:moveTo>
                <a:pt x="0" y="0"/>
              </a:moveTo>
              <a:lnTo>
                <a:pt x="0" y="374549"/>
              </a:lnTo>
              <a:lnTo>
                <a:pt x="1546196" y="374549"/>
              </a:lnTo>
              <a:lnTo>
                <a:pt x="1546196" y="4947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E9F0CB-2D89-42EF-AB8D-646752A93601}">
      <dsp:nvSpPr>
        <dsp:cNvPr id="0" name=""/>
        <dsp:cNvSpPr/>
      </dsp:nvSpPr>
      <dsp:spPr>
        <a:xfrm>
          <a:off x="4263682" y="3298970"/>
          <a:ext cx="91440" cy="377432"/>
        </a:xfrm>
        <a:custGeom>
          <a:avLst/>
          <a:gdLst/>
          <a:ahLst/>
          <a:cxnLst/>
          <a:rect l="0" t="0" r="0" b="0"/>
          <a:pathLst>
            <a:path>
              <a:moveTo>
                <a:pt x="45720" y="0"/>
              </a:moveTo>
              <a:lnTo>
                <a:pt x="45720" y="3774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DF8EA4-476D-49F1-BF18-2549BD72548E}">
      <dsp:nvSpPr>
        <dsp:cNvPr id="0" name=""/>
        <dsp:cNvSpPr/>
      </dsp:nvSpPr>
      <dsp:spPr>
        <a:xfrm>
          <a:off x="4263682" y="1980117"/>
          <a:ext cx="91440" cy="494773"/>
        </a:xfrm>
        <a:custGeom>
          <a:avLst/>
          <a:gdLst/>
          <a:ahLst/>
          <a:cxnLst/>
          <a:rect l="0" t="0" r="0" b="0"/>
          <a:pathLst>
            <a:path>
              <a:moveTo>
                <a:pt x="85678" y="0"/>
              </a:moveTo>
              <a:lnTo>
                <a:pt x="85678" y="374549"/>
              </a:lnTo>
              <a:lnTo>
                <a:pt x="45720" y="374549"/>
              </a:lnTo>
              <a:lnTo>
                <a:pt x="45720" y="4947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CB7B3D-9187-4129-9264-D90AE15AEFEC}">
      <dsp:nvSpPr>
        <dsp:cNvPr id="0" name=""/>
        <dsp:cNvSpPr/>
      </dsp:nvSpPr>
      <dsp:spPr>
        <a:xfrm>
          <a:off x="2677527" y="3298970"/>
          <a:ext cx="91440" cy="377432"/>
        </a:xfrm>
        <a:custGeom>
          <a:avLst/>
          <a:gdLst/>
          <a:ahLst/>
          <a:cxnLst/>
          <a:rect l="0" t="0" r="0" b="0"/>
          <a:pathLst>
            <a:path>
              <a:moveTo>
                <a:pt x="45720" y="0"/>
              </a:moveTo>
              <a:lnTo>
                <a:pt x="45720" y="3774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874A5-B16A-45AD-9E8E-475DA7153033}">
      <dsp:nvSpPr>
        <dsp:cNvPr id="0" name=""/>
        <dsp:cNvSpPr/>
      </dsp:nvSpPr>
      <dsp:spPr>
        <a:xfrm>
          <a:off x="2723247" y="1980117"/>
          <a:ext cx="1626112" cy="494773"/>
        </a:xfrm>
        <a:custGeom>
          <a:avLst/>
          <a:gdLst/>
          <a:ahLst/>
          <a:cxnLst/>
          <a:rect l="0" t="0" r="0" b="0"/>
          <a:pathLst>
            <a:path>
              <a:moveTo>
                <a:pt x="1626112" y="0"/>
              </a:moveTo>
              <a:lnTo>
                <a:pt x="1626112" y="374549"/>
              </a:lnTo>
              <a:lnTo>
                <a:pt x="0" y="374549"/>
              </a:lnTo>
              <a:lnTo>
                <a:pt x="0" y="49477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DF3750-9ED4-4310-A6E5-134DC7833E20}">
      <dsp:nvSpPr>
        <dsp:cNvPr id="0" name=""/>
        <dsp:cNvSpPr/>
      </dsp:nvSpPr>
      <dsp:spPr>
        <a:xfrm>
          <a:off x="4303640" y="687093"/>
          <a:ext cx="91440" cy="399425"/>
        </a:xfrm>
        <a:custGeom>
          <a:avLst/>
          <a:gdLst/>
          <a:ahLst/>
          <a:cxnLst/>
          <a:rect l="0" t="0" r="0" b="0"/>
          <a:pathLst>
            <a:path>
              <a:moveTo>
                <a:pt x="45732" y="0"/>
              </a:moveTo>
              <a:lnTo>
                <a:pt x="45732" y="279202"/>
              </a:lnTo>
              <a:lnTo>
                <a:pt x="45720" y="279202"/>
              </a:lnTo>
              <a:lnTo>
                <a:pt x="45720" y="3994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D46F86-42C9-459D-BE20-A3460868F392}">
      <dsp:nvSpPr>
        <dsp:cNvPr id="0" name=""/>
        <dsp:cNvSpPr/>
      </dsp:nvSpPr>
      <dsp:spPr>
        <a:xfrm>
          <a:off x="2308492" y="-136986"/>
          <a:ext cx="4081762" cy="824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0F2AD-5F10-4BAF-83FF-ECF23093421B}">
      <dsp:nvSpPr>
        <dsp:cNvPr id="0" name=""/>
        <dsp:cNvSpPr/>
      </dsp:nvSpPr>
      <dsp:spPr>
        <a:xfrm>
          <a:off x="2452688" y="0"/>
          <a:ext cx="4081762" cy="824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Predictive Analytics</a:t>
          </a:r>
        </a:p>
      </dsp:txBody>
      <dsp:txXfrm>
        <a:off x="2476824" y="24136"/>
        <a:ext cx="4033490" cy="775807"/>
      </dsp:txXfrm>
    </dsp:sp>
    <dsp:sp modelId="{D0080141-E9AB-463C-9B29-5C416A266870}">
      <dsp:nvSpPr>
        <dsp:cNvPr id="0" name=""/>
        <dsp:cNvSpPr/>
      </dsp:nvSpPr>
      <dsp:spPr>
        <a:xfrm>
          <a:off x="2218570" y="1086519"/>
          <a:ext cx="4261580" cy="8935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2CEAB-2646-4EDA-9E29-292A7C6891DA}">
      <dsp:nvSpPr>
        <dsp:cNvPr id="0" name=""/>
        <dsp:cNvSpPr/>
      </dsp:nvSpPr>
      <dsp:spPr>
        <a:xfrm>
          <a:off x="2362766" y="1223505"/>
          <a:ext cx="4261580" cy="8935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t>SQL/NoSQL Data Storage</a:t>
          </a:r>
        </a:p>
      </dsp:txBody>
      <dsp:txXfrm>
        <a:off x="2388939" y="1249678"/>
        <a:ext cx="4209234" cy="841252"/>
      </dsp:txXfrm>
    </dsp:sp>
    <dsp:sp modelId="{D34F6311-61DE-4E3B-A782-7C8088697EBB}">
      <dsp:nvSpPr>
        <dsp:cNvPr id="0" name=""/>
        <dsp:cNvSpPr/>
      </dsp:nvSpPr>
      <dsp:spPr>
        <a:xfrm>
          <a:off x="2074366" y="2474890"/>
          <a:ext cx="1297762" cy="824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3F6F8-8952-4F96-B423-A450F923D439}">
      <dsp:nvSpPr>
        <dsp:cNvPr id="0" name=""/>
        <dsp:cNvSpPr/>
      </dsp:nvSpPr>
      <dsp:spPr>
        <a:xfrm>
          <a:off x="2218562" y="2611877"/>
          <a:ext cx="1297762" cy="824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Contractors</a:t>
          </a:r>
        </a:p>
      </dsp:txBody>
      <dsp:txXfrm>
        <a:off x="2242698" y="2636013"/>
        <a:ext cx="1249490" cy="775807"/>
      </dsp:txXfrm>
    </dsp:sp>
    <dsp:sp modelId="{0DE4D61B-5EBF-47B7-AF1F-FF9933EA6528}">
      <dsp:nvSpPr>
        <dsp:cNvPr id="0" name=""/>
        <dsp:cNvSpPr/>
      </dsp:nvSpPr>
      <dsp:spPr>
        <a:xfrm>
          <a:off x="2074366" y="3676402"/>
          <a:ext cx="1297762" cy="824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5681D-1FFA-4DF6-91B6-54EC6E44AC07}">
      <dsp:nvSpPr>
        <dsp:cNvPr id="0" name=""/>
        <dsp:cNvSpPr/>
      </dsp:nvSpPr>
      <dsp:spPr>
        <a:xfrm>
          <a:off x="2218562" y="3813388"/>
          <a:ext cx="1297762" cy="824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Data Sources</a:t>
          </a:r>
        </a:p>
      </dsp:txBody>
      <dsp:txXfrm>
        <a:off x="2242698" y="3837524"/>
        <a:ext cx="1249490" cy="775807"/>
      </dsp:txXfrm>
    </dsp:sp>
    <dsp:sp modelId="{7AD636B6-5D2F-4C8C-8268-9CEF05CAC8D8}">
      <dsp:nvSpPr>
        <dsp:cNvPr id="0" name=""/>
        <dsp:cNvSpPr/>
      </dsp:nvSpPr>
      <dsp:spPr>
        <a:xfrm>
          <a:off x="3660520" y="2474890"/>
          <a:ext cx="1297762" cy="824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7FC7E-606A-47A2-9892-6E0BCFA8F456}">
      <dsp:nvSpPr>
        <dsp:cNvPr id="0" name=""/>
        <dsp:cNvSpPr/>
      </dsp:nvSpPr>
      <dsp:spPr>
        <a:xfrm>
          <a:off x="3804716" y="2611877"/>
          <a:ext cx="1297762" cy="824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Consultants</a:t>
          </a:r>
        </a:p>
      </dsp:txBody>
      <dsp:txXfrm>
        <a:off x="3828852" y="2636013"/>
        <a:ext cx="1249490" cy="775807"/>
      </dsp:txXfrm>
    </dsp:sp>
    <dsp:sp modelId="{714C6135-81F3-4CDF-899F-4B303DF7BC04}">
      <dsp:nvSpPr>
        <dsp:cNvPr id="0" name=""/>
        <dsp:cNvSpPr/>
      </dsp:nvSpPr>
      <dsp:spPr>
        <a:xfrm>
          <a:off x="3660520" y="3676402"/>
          <a:ext cx="1297762" cy="824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68B7B-C9C0-4D0E-8F1F-2E836C79662D}">
      <dsp:nvSpPr>
        <dsp:cNvPr id="0" name=""/>
        <dsp:cNvSpPr/>
      </dsp:nvSpPr>
      <dsp:spPr>
        <a:xfrm>
          <a:off x="3804716" y="3813388"/>
          <a:ext cx="1297762" cy="824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Data Sources</a:t>
          </a:r>
        </a:p>
      </dsp:txBody>
      <dsp:txXfrm>
        <a:off x="3828852" y="3837524"/>
        <a:ext cx="1249490" cy="775807"/>
      </dsp:txXfrm>
    </dsp:sp>
    <dsp:sp modelId="{DB3AD833-D1FB-493E-B50C-BD268CFCE7C4}">
      <dsp:nvSpPr>
        <dsp:cNvPr id="0" name=""/>
        <dsp:cNvSpPr/>
      </dsp:nvSpPr>
      <dsp:spPr>
        <a:xfrm>
          <a:off x="5246675" y="2474890"/>
          <a:ext cx="1297762" cy="824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E00C64-BE79-4944-ACA6-C40D63A83B16}">
      <dsp:nvSpPr>
        <dsp:cNvPr id="0" name=""/>
        <dsp:cNvSpPr/>
      </dsp:nvSpPr>
      <dsp:spPr>
        <a:xfrm>
          <a:off x="5390870" y="2611877"/>
          <a:ext cx="1297762" cy="824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Clients</a:t>
          </a:r>
        </a:p>
      </dsp:txBody>
      <dsp:txXfrm>
        <a:off x="5415006" y="2636013"/>
        <a:ext cx="1249490" cy="775807"/>
      </dsp:txXfrm>
    </dsp:sp>
    <dsp:sp modelId="{20A331E7-235B-46CD-B8A3-6AA7C6C93C87}">
      <dsp:nvSpPr>
        <dsp:cNvPr id="0" name=""/>
        <dsp:cNvSpPr/>
      </dsp:nvSpPr>
      <dsp:spPr>
        <a:xfrm>
          <a:off x="5246675" y="3676402"/>
          <a:ext cx="1297762" cy="824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B8EB8-304C-4F8D-A6CC-67D79290F103}">
      <dsp:nvSpPr>
        <dsp:cNvPr id="0" name=""/>
        <dsp:cNvSpPr/>
      </dsp:nvSpPr>
      <dsp:spPr>
        <a:xfrm>
          <a:off x="5390870" y="3813388"/>
          <a:ext cx="1297762" cy="824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Data Sources</a:t>
          </a:r>
        </a:p>
      </dsp:txBody>
      <dsp:txXfrm>
        <a:off x="5415006" y="3837524"/>
        <a:ext cx="1249490" cy="7758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pPr/>
              <a:t>6/12/2017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pPr/>
              <a:t>‹#›</a:t>
            </a:fld>
            <a:endParaRPr lang="en-US"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pPr/>
              <a:t>6/12/2017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pPr/>
              <a:t>‹#›</a:t>
            </a:fld>
            <a:endParaRPr lang="en-US"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AEC444-603B-4F09-9A06-5917518DD901}" type="slidenum">
              <a:rPr lang="en-US" smtClean="0"/>
              <a:pPr/>
              <a:t>1</a:t>
            </a:fld>
            <a:endParaRPr lang="en-US" dirty="0"/>
          </a:p>
        </p:txBody>
      </p:sp>
    </p:spTree>
    <p:extLst>
      <p:ext uri="{BB962C8B-B14F-4D97-AF65-F5344CB8AC3E}">
        <p14:creationId xmlns:p14="http://schemas.microsoft.com/office/powerpoint/2010/main" val="64901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560388"/>
            <a:ext cx="3990975" cy="2246312"/>
          </a:xfrm>
        </p:spPr>
      </p:sp>
      <p:sp>
        <p:nvSpPr>
          <p:cNvPr id="3" name="Notes Placeholder 2"/>
          <p:cNvSpPr>
            <a:spLocks noGrp="1"/>
          </p:cNvSpPr>
          <p:nvPr>
            <p:ph type="body" idx="1"/>
          </p:nvPr>
        </p:nvSpPr>
        <p:spPr>
          <a:xfrm>
            <a:off x="339132" y="2985025"/>
            <a:ext cx="6267659" cy="5793719"/>
          </a:xfrm>
        </p:spPr>
        <p:txBody>
          <a:bodyPr>
            <a:noAutofit/>
          </a:bodyPr>
          <a:lstStyle/>
          <a:p>
            <a:pPr>
              <a:lnSpc>
                <a:spcPct val="120000"/>
              </a:lnSpc>
              <a:spcBef>
                <a:spcPts val="1189"/>
              </a:spcBef>
            </a:pPr>
            <a:r>
              <a:rPr lang="en-US" sz="1400" b="1" dirty="0"/>
              <a:t>Phase 1: Business Monitoring</a:t>
            </a:r>
            <a:r>
              <a:rPr lang="en-US" sz="1400" dirty="0"/>
              <a:t>:  Vast majority of organizations today are at the Business Monitoring stage, where they deploys business intelligence to monitor current business performance</a:t>
            </a:r>
          </a:p>
          <a:p>
            <a:pPr>
              <a:lnSpc>
                <a:spcPct val="120000"/>
              </a:lnSpc>
              <a:spcBef>
                <a:spcPts val="1189"/>
              </a:spcBef>
            </a:pPr>
            <a:r>
              <a:rPr lang="en-US" sz="1400" b="1" dirty="0"/>
              <a:t>Phase 2:  Business Insights</a:t>
            </a:r>
            <a:r>
              <a:rPr lang="en-US" sz="1400" dirty="0"/>
              <a:t>:  Organizations leverages predictive analytics to uncover actionable insights that can be integrated into existing reports and dashboards</a:t>
            </a:r>
          </a:p>
          <a:p>
            <a:pPr>
              <a:lnSpc>
                <a:spcPct val="120000"/>
              </a:lnSpc>
              <a:spcBef>
                <a:spcPts val="1189"/>
              </a:spcBef>
            </a:pPr>
            <a:r>
              <a:rPr lang="en-US" sz="1400" b="1" dirty="0"/>
              <a:t>Phase 3:  Business Optimization</a:t>
            </a:r>
            <a:r>
              <a:rPr lang="en-US" sz="1400" dirty="0"/>
              <a:t>:  Organizations embed predictive analytics into existing business processes to optimize select business operations</a:t>
            </a:r>
          </a:p>
          <a:p>
            <a:pPr>
              <a:lnSpc>
                <a:spcPct val="120000"/>
              </a:lnSpc>
              <a:spcBef>
                <a:spcPts val="1189"/>
              </a:spcBef>
            </a:pPr>
            <a:r>
              <a:rPr lang="en-US" sz="1400" b="1" dirty="0"/>
              <a:t>Phase 4:  Data Monetization</a:t>
            </a:r>
            <a:r>
              <a:rPr lang="en-US" sz="1400" dirty="0"/>
              <a:t>:  Organizations creates new revenue opportunities by 1) reselling data and analytics, 2) creating “intelligent” products, or 3) over-hauling the customer engagement experience:</a:t>
            </a:r>
          </a:p>
          <a:p>
            <a:pPr>
              <a:lnSpc>
                <a:spcPct val="120000"/>
              </a:lnSpc>
              <a:spcBef>
                <a:spcPts val="1189"/>
              </a:spcBef>
            </a:pPr>
            <a:r>
              <a:rPr lang="en-US" sz="1400" b="1" dirty="0"/>
              <a:t>Phase 5:  Business Metamorphosis</a:t>
            </a:r>
            <a:r>
              <a:rPr lang="en-US" sz="1400" dirty="0"/>
              <a:t>:  Organizations leverages customers’ usage patterns, product performance behaviors, and market trends to create entirely new business models</a:t>
            </a:r>
          </a:p>
          <a:p>
            <a:pPr>
              <a:lnSpc>
                <a:spcPct val="120000"/>
              </a:lnSpc>
              <a:spcBef>
                <a:spcPts val="1189"/>
              </a:spcBef>
            </a:pPr>
            <a:r>
              <a:rPr lang="en-US" sz="1400" dirty="0"/>
              <a:t>Key observation:  as organizations move along the maturity curve, they will…</a:t>
            </a:r>
          </a:p>
          <a:p>
            <a:pPr lvl="1">
              <a:lnSpc>
                <a:spcPct val="120000"/>
              </a:lnSpc>
              <a:spcBef>
                <a:spcPts val="1189"/>
              </a:spcBef>
            </a:pPr>
            <a:r>
              <a:rPr lang="en-US" sz="1400" dirty="0"/>
              <a:t>Build out their data assets and analytics intellectual property (IP)</a:t>
            </a:r>
          </a:p>
          <a:p>
            <a:pPr lvl="1">
              <a:lnSpc>
                <a:spcPct val="120000"/>
              </a:lnSpc>
              <a:spcBef>
                <a:spcPts val="1189"/>
              </a:spcBef>
            </a:pPr>
            <a:r>
              <a:rPr lang="en-US" sz="1400" dirty="0"/>
              <a:t>Build out ability to make decisions more quickly, more frequently and with a higher degree of confidence</a:t>
            </a:r>
          </a:p>
        </p:txBody>
      </p:sp>
    </p:spTree>
    <p:extLst>
      <p:ext uri="{BB962C8B-B14F-4D97-AF65-F5344CB8AC3E}">
        <p14:creationId xmlns:p14="http://schemas.microsoft.com/office/powerpoint/2010/main" val="325207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685800"/>
            <a:ext cx="4670425" cy="2627313"/>
          </a:xfrm>
        </p:spPr>
      </p:sp>
      <p:sp>
        <p:nvSpPr>
          <p:cNvPr id="3" name="Notes Placeholder 2"/>
          <p:cNvSpPr>
            <a:spLocks noGrp="1"/>
          </p:cNvSpPr>
          <p:nvPr>
            <p:ph type="body" idx="1"/>
          </p:nvPr>
        </p:nvSpPr>
        <p:spPr/>
        <p:txBody>
          <a:bodyPr/>
          <a:lstStyle/>
          <a:p>
            <a:pPr marL="169786" indent="-169786" defTabSz="913388">
              <a:lnSpc>
                <a:spcPct val="120000"/>
              </a:lnSpc>
            </a:pPr>
            <a:r>
              <a:rPr lang="en-US" sz="1400" dirty="0">
                <a:latin typeface="Verdana" pitchFamily="-112" charset="0"/>
                <a:ea typeface="ＭＳ Ｐゴシック" pitchFamily="-112" charset="-128"/>
              </a:rPr>
              <a:t>Many organizations are trying to define what big data means to them.  At EMC we believe there is an evolution underway in the way analytic processes are defined. The paradigm is shifting from business intelligence to advanced analytics powered by data science.  In order to gain meaning from Big Data, you need “Data Science”. </a:t>
            </a:r>
          </a:p>
          <a:p>
            <a:pPr marL="169786" indent="-169786" defTabSz="913388">
              <a:lnSpc>
                <a:spcPct val="120000"/>
              </a:lnSpc>
            </a:pPr>
            <a:r>
              <a:rPr lang="en-US" sz="1400" dirty="0">
                <a:latin typeface="Verdana" pitchFamily="-112" charset="0"/>
                <a:ea typeface="ＭＳ Ｐゴシック" pitchFamily="-112" charset="-128"/>
              </a:rPr>
              <a:t>So what are the main differences between Business Intelligence and Data Science. BI reports on historical performance retrospective reporting and on-going business monitoring BI is good at answering the questions </a:t>
            </a:r>
            <a:r>
              <a:rPr lang="en-US" sz="1400" i="1" dirty="0">
                <a:latin typeface="Verdana" pitchFamily="-112" charset="0"/>
                <a:ea typeface="ＭＳ Ｐゴシック" pitchFamily="-112" charset="-128"/>
              </a:rPr>
              <a:t>What happened last quarter? How many did we sell?</a:t>
            </a:r>
          </a:p>
          <a:p>
            <a:pPr marL="169786" indent="-169786" defTabSz="913388">
              <a:lnSpc>
                <a:spcPct val="120000"/>
              </a:lnSpc>
            </a:pPr>
            <a:r>
              <a:rPr lang="en-US" sz="1400" dirty="0">
                <a:latin typeface="Verdana" pitchFamily="-112" charset="0"/>
                <a:ea typeface="ＭＳ Ｐゴシック" pitchFamily="-112" charset="-128"/>
              </a:rPr>
              <a:t>Data science is about predicting the future and understanding why things happen The questions </a:t>
            </a:r>
            <a:r>
              <a:rPr lang="en-US" sz="1400" i="1" dirty="0">
                <a:latin typeface="Verdana" pitchFamily="-112" charset="0"/>
                <a:ea typeface="ＭＳ Ｐゴシック" pitchFamily="-112" charset="-128"/>
              </a:rPr>
              <a:t>What is the optimal solution? What will happen next? </a:t>
            </a:r>
            <a:r>
              <a:rPr lang="en-US" sz="1400" dirty="0">
                <a:latin typeface="Verdana" pitchFamily="-112" charset="0"/>
                <a:ea typeface="ＭＳ Ｐゴシック" pitchFamily="-112" charset="-128"/>
              </a:rPr>
              <a:t> These questions come to mind when we discuss Data Science.</a:t>
            </a:r>
            <a:r>
              <a:rPr lang="en-US" sz="1400" i="1" dirty="0">
                <a:latin typeface="Verdana" pitchFamily="-112" charset="0"/>
                <a:ea typeface="ＭＳ Ｐゴシック" pitchFamily="-112" charset="-128"/>
              </a:rPr>
              <a:t> </a:t>
            </a:r>
            <a:r>
              <a:rPr lang="en-US" sz="1400" dirty="0">
                <a:latin typeface="Verdana" pitchFamily="-112" charset="0"/>
                <a:ea typeface="ＭＳ Ｐゴシック" pitchFamily="-112" charset="-128"/>
              </a:rPr>
              <a:t>Data science also provides a new approach to uncovering and acting on the insights buried across the wealth of available data sources </a:t>
            </a:r>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67" tIns="44783" rIns="89567" bIns="44783"/>
          <a:lstStyle/>
          <a:p>
            <a:fld id="{0B16F775-B874-8A43-B8B4-2225F23F5FD8}"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929247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b="30000"/>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4754880"/>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8201" y="490728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613065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588002" y="694360"/>
            <a:ext cx="6299199" cy="2452637"/>
          </a:xfrm>
          <a:prstGeom prst="rect">
            <a:avLst/>
          </a:prstGeom>
          <a:noFill/>
        </p:spPr>
        <p:txBody>
          <a:bodyPr wrap="square" lIns="0" tIns="0" rIns="0" bIns="0" anchor="b" anchorCtr="0">
            <a:spAutoFit/>
          </a:bodyPr>
          <a:lstStyle>
            <a:lvl1pPr>
              <a:lnSpc>
                <a:spcPct val="90000"/>
              </a:lnSpc>
              <a:defRPr sz="5900" b="1" i="1">
                <a:solidFill>
                  <a:schemeClr val="bg1">
                    <a:lumMod val="50000"/>
                  </a:schemeClr>
                </a:solidFill>
                <a:latin typeface="Gill Sans"/>
                <a:cs typeface="Gill Sans"/>
              </a:defRPr>
            </a:lvl1pPr>
          </a:lstStyle>
          <a:p>
            <a:r>
              <a:rPr lang="en-US" dirty="0"/>
              <a:t>CLICK TO EDIT MASTER TITLE STYLE</a:t>
            </a:r>
          </a:p>
        </p:txBody>
      </p:sp>
      <p:sp>
        <p:nvSpPr>
          <p:cNvPr id="3" name="Subtitle 2"/>
          <p:cNvSpPr>
            <a:spLocks noGrp="1"/>
          </p:cNvSpPr>
          <p:nvPr>
            <p:ph type="subTitle" idx="1" hasCustomPrompt="1"/>
          </p:nvPr>
        </p:nvSpPr>
        <p:spPr bwMode="gray">
          <a:xfrm>
            <a:off x="5588004" y="3486721"/>
            <a:ext cx="6299197" cy="492443"/>
          </a:xfrm>
          <a:prstGeom prst="rect">
            <a:avLst/>
          </a:prstGeom>
          <a:noFill/>
        </p:spPr>
        <p:txBody>
          <a:bodyPr wrap="square" lIns="0" tIns="0" rIns="0" bIns="0">
            <a:spAutoFit/>
          </a:bodyPr>
          <a:lstStyle>
            <a:lvl1pPr marL="0" indent="0" algn="l">
              <a:spcBef>
                <a:spcPts val="0"/>
              </a:spcBef>
              <a:buNone/>
              <a:defRPr sz="3200" b="0" i="0">
                <a:solidFill>
                  <a:schemeClr val="bg2"/>
                </a:solidFill>
                <a:latin typeface="Gill Sans MT"/>
                <a:cs typeface="Gill Sans M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Picture Placeholder 2"/>
          <p:cNvSpPr>
            <a:spLocks noGrp="1"/>
          </p:cNvSpPr>
          <p:nvPr>
            <p:ph type="pic" idx="10"/>
          </p:nvPr>
        </p:nvSpPr>
        <p:spPr bwMode="gray">
          <a:xfrm>
            <a:off x="0" y="0"/>
            <a:ext cx="3253319" cy="6172200"/>
          </a:xfrm>
          <a:prstGeom prst="rect">
            <a:avLst/>
          </a:prstGeom>
        </p:spPr>
        <p:txBody>
          <a:bodyPr lIns="121914" tIns="60957" rIns="121914" bIns="60957"/>
          <a:lstStyle>
            <a:lvl1pPr marL="0" indent="0">
              <a:buNone/>
              <a:defRPr sz="2100">
                <a:latin typeface="Verdana" pitchFamily="34" charset="0"/>
              </a:defRPr>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r>
              <a:rPr lang="en-US"/>
              <a:t>Drag picture to placeholder or click icon to add</a:t>
            </a:r>
            <a:endParaRPr lang="en-US" dirty="0"/>
          </a:p>
        </p:txBody>
      </p:sp>
      <p:sp>
        <p:nvSpPr>
          <p:cNvPr id="7" name="Content Placeholder 6"/>
          <p:cNvSpPr>
            <a:spLocks noGrp="1"/>
          </p:cNvSpPr>
          <p:nvPr>
            <p:ph sz="quarter" idx="11"/>
          </p:nvPr>
        </p:nvSpPr>
        <p:spPr bwMode="gray">
          <a:xfrm>
            <a:off x="5588003" y="4888470"/>
            <a:ext cx="6299197" cy="369332"/>
          </a:xfrm>
          <a:prstGeom prst="rect">
            <a:avLst/>
          </a:prstGeom>
          <a:noFill/>
        </p:spPr>
        <p:txBody>
          <a:bodyPr vert="horz" wrap="square" lIns="0" tIns="0" rIns="0" bIns="0" rtlCol="0">
            <a:spAutoFit/>
          </a:bodyPr>
          <a:lstStyle>
            <a:lvl1pPr>
              <a:spcBef>
                <a:spcPts val="0"/>
              </a:spcBef>
              <a:buNone/>
              <a:defRPr kumimoji="0" lang="en-US" sz="2400" b="0" i="0" u="none" strike="noStrike" kern="1200" cap="none" spc="0" normalizeH="0" baseline="0" noProof="0" dirty="0" smtClean="0">
                <a:ln>
                  <a:noFill/>
                </a:ln>
                <a:solidFill>
                  <a:schemeClr val="bg2"/>
                </a:solidFill>
                <a:effectLst/>
                <a:uLnTx/>
                <a:uFillTx/>
                <a:latin typeface="Gill Sans MT"/>
                <a:ea typeface="+mn-ea"/>
                <a:cs typeface="Gill Sans MT"/>
              </a:defRPr>
            </a:lvl1pPr>
          </a:lstStyle>
          <a:p>
            <a:pPr marL="0" marR="0" lvl="0" indent="0" algn="l" defTabSz="1219140" rtl="0" eaLnBrk="1" fontAlgn="auto" latinLnBrk="0" hangingPunct="1">
              <a:lnSpc>
                <a:spcPct val="100000"/>
              </a:lnSpc>
              <a:spcBef>
                <a:spcPct val="20000"/>
              </a:spcBef>
              <a:spcAft>
                <a:spcPts val="0"/>
              </a:spcAft>
              <a:buClr>
                <a:srgbClr val="2C95DD"/>
              </a:buClr>
              <a:buSzTx/>
              <a:tabLst/>
              <a:defRPr/>
            </a:pPr>
            <a:r>
              <a:rPr lang="en-US" dirty="0"/>
              <a:t>Click to edit Master text styles</a:t>
            </a:r>
          </a:p>
        </p:txBody>
      </p:sp>
      <p:pic>
        <p:nvPicPr>
          <p:cNvPr id="6" name="Picture 5" descr="BigData_B.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5400"/>
            <a:ext cx="5151048" cy="5892800"/>
          </a:xfrm>
          <a:prstGeom prst="rect">
            <a:avLst/>
          </a:prstGeom>
        </p:spPr>
      </p:pic>
    </p:spTree>
    <p:extLst>
      <p:ext uri="{BB962C8B-B14F-4D97-AF65-F5344CB8AC3E}">
        <p14:creationId xmlns:p14="http://schemas.microsoft.com/office/powerpoint/2010/main" val="25066689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482544" y="1060991"/>
            <a:ext cx="6607856" cy="1625060"/>
          </a:xfrm>
          <a:prstGeom prst="rect">
            <a:avLst/>
          </a:prstGeom>
          <a:noFill/>
        </p:spPr>
        <p:txBody>
          <a:bodyPr wrap="square" lIns="0" tIns="0" rIns="0" bIns="0" anchor="b" anchorCtr="0">
            <a:spAutoFit/>
          </a:bodyPr>
          <a:lstStyle>
            <a:lvl1pPr algn="l" defTabSz="1219140" rtl="0" eaLnBrk="1" latinLnBrk="0" hangingPunct="1">
              <a:lnSpc>
                <a:spcPct val="90000"/>
              </a:lnSpc>
              <a:spcBef>
                <a:spcPct val="0"/>
              </a:spcBef>
              <a:buNone/>
              <a:defRPr lang="en-US" sz="5900" b="1" i="1" kern="1200" dirty="0">
                <a:solidFill>
                  <a:srgbClr val="7F7F7F"/>
                </a:solidFill>
                <a:latin typeface="Gill Sans"/>
                <a:ea typeface="+mj-ea"/>
                <a:cs typeface="Gill Sans"/>
              </a:defRPr>
            </a:lvl1pPr>
          </a:lstStyle>
          <a:p>
            <a:r>
              <a:rPr lang="en-US" dirty="0"/>
              <a:t>Click To Edit Master Title Style</a:t>
            </a:r>
          </a:p>
        </p:txBody>
      </p:sp>
      <p:sp>
        <p:nvSpPr>
          <p:cNvPr id="4" name="Picture Placeholder 2"/>
          <p:cNvSpPr>
            <a:spLocks noGrp="1"/>
          </p:cNvSpPr>
          <p:nvPr>
            <p:ph type="pic" idx="1"/>
          </p:nvPr>
        </p:nvSpPr>
        <p:spPr bwMode="gray">
          <a:xfrm>
            <a:off x="0" y="0"/>
            <a:ext cx="3253319" cy="6172200"/>
          </a:xfrm>
          <a:prstGeom prst="rect">
            <a:avLst/>
          </a:prstGeom>
          <a:noFill/>
        </p:spPr>
        <p:txBody>
          <a:bodyPr lIns="121914" tIns="60957" rIns="121914" bIns="60957"/>
          <a:lstStyle>
            <a:lvl1pPr marL="0" indent="0">
              <a:buNone/>
              <a:defRPr sz="2100">
                <a:latin typeface="Verdana" pitchFamily="34" charset="0"/>
              </a:defRPr>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r>
              <a:rPr lang="en-US"/>
              <a:t>Drag picture to placeholder or click icon to add</a:t>
            </a:r>
            <a:endParaRPr lang="en-US" dirty="0"/>
          </a:p>
        </p:txBody>
      </p:sp>
      <p:pic>
        <p:nvPicPr>
          <p:cNvPr id="5" name="Picture 4" descr="BigData_B.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5400"/>
            <a:ext cx="5151048" cy="5892800"/>
          </a:xfrm>
          <a:prstGeom prst="rect">
            <a:avLst/>
          </a:prstGeom>
        </p:spPr>
      </p:pic>
    </p:spTree>
    <p:extLst>
      <p:ext uri="{BB962C8B-B14F-4D97-AF65-F5344CB8AC3E}">
        <p14:creationId xmlns:p14="http://schemas.microsoft.com/office/powerpoint/2010/main" val="27081682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467349" y="1342507"/>
            <a:ext cx="6521451" cy="1625060"/>
          </a:xfrm>
          <a:prstGeom prst="rect">
            <a:avLst/>
          </a:prstGeom>
          <a:noFill/>
        </p:spPr>
        <p:txBody>
          <a:bodyPr wrap="square" lIns="0" tIns="0" rIns="0" bIns="0" anchor="b" anchorCtr="0">
            <a:spAutoFit/>
          </a:bodyPr>
          <a:lstStyle>
            <a:lvl1pPr>
              <a:lnSpc>
                <a:spcPct val="90000"/>
              </a:lnSpc>
              <a:defRPr sz="5900" b="1" i="1">
                <a:solidFill>
                  <a:schemeClr val="bg2">
                    <a:lumMod val="60000"/>
                    <a:lumOff val="40000"/>
                  </a:schemeClr>
                </a:solidFill>
                <a:latin typeface="Gill Sans MT"/>
                <a:cs typeface="Gill Sans MT"/>
              </a:defRPr>
            </a:lvl1pPr>
          </a:lstStyle>
          <a:p>
            <a:r>
              <a:rPr lang="en-US" dirty="0"/>
              <a:t>Click To Edit Master Title Style</a:t>
            </a:r>
          </a:p>
        </p:txBody>
      </p:sp>
      <p:sp>
        <p:nvSpPr>
          <p:cNvPr id="3" name="Subtitle 2"/>
          <p:cNvSpPr>
            <a:spLocks noGrp="1"/>
          </p:cNvSpPr>
          <p:nvPr>
            <p:ph type="subTitle" idx="1" hasCustomPrompt="1"/>
          </p:nvPr>
        </p:nvSpPr>
        <p:spPr bwMode="gray">
          <a:xfrm>
            <a:off x="5467353" y="3274484"/>
            <a:ext cx="6521449" cy="2535605"/>
          </a:xfrm>
          <a:prstGeom prst="rect">
            <a:avLst/>
          </a:prstGeom>
          <a:noFill/>
        </p:spPr>
        <p:txBody>
          <a:bodyPr wrap="square" lIns="0" tIns="0" rIns="0" bIns="0">
            <a:noAutofit/>
          </a:bodyPr>
          <a:lstStyle>
            <a:lvl1pPr marL="0" indent="0" algn="l">
              <a:spcBef>
                <a:spcPts val="800"/>
              </a:spcBef>
              <a:buNone/>
              <a:defRPr sz="3700" b="0" i="0">
                <a:solidFill>
                  <a:schemeClr val="bg2"/>
                </a:solidFill>
                <a:latin typeface="Gill Sans MT"/>
                <a:cs typeface="Gill Sans M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4" name="Picture 3" descr="BigData_B.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5400"/>
            <a:ext cx="5151048" cy="5892800"/>
          </a:xfrm>
          <a:prstGeom prst="rect">
            <a:avLst/>
          </a:prstGeom>
        </p:spPr>
      </p:pic>
    </p:spTree>
    <p:extLst>
      <p:ext uri="{BB962C8B-B14F-4D97-AF65-F5344CB8AC3E}">
        <p14:creationId xmlns:p14="http://schemas.microsoft.com/office/powerpoint/2010/main" val="1239052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8951" y="433920"/>
            <a:ext cx="11214100" cy="613833"/>
          </a:xfrm>
          <a:prstGeom prst="rect">
            <a:avLst/>
          </a:prstGeom>
          <a:noFill/>
        </p:spPr>
        <p:txBody>
          <a:bodyPr lIns="0" tIns="0" rIns="0" bIns="0" anchor="t" anchorCtr="0"/>
          <a:lstStyle>
            <a:lvl1pPr>
              <a:lnSpc>
                <a:spcPct val="90000"/>
              </a:lnSpc>
              <a:defRPr sz="4300" b="1" i="1">
                <a:solidFill>
                  <a:srgbClr val="7F7F7F"/>
                </a:solidFill>
                <a:latin typeface="Gill Sans"/>
                <a:cs typeface="Gill Sans"/>
              </a:defRPr>
            </a:lvl1pPr>
          </a:lstStyle>
          <a:p>
            <a:r>
              <a:rPr lang="en-US" dirty="0"/>
              <a:t>Click to edit Master title style</a:t>
            </a:r>
          </a:p>
        </p:txBody>
      </p:sp>
      <p:sp>
        <p:nvSpPr>
          <p:cNvPr id="4" name="Content Placeholder 3"/>
          <p:cNvSpPr>
            <a:spLocks noGrp="1"/>
          </p:cNvSpPr>
          <p:nvPr>
            <p:ph sz="quarter" idx="10"/>
          </p:nvPr>
        </p:nvSpPr>
        <p:spPr bwMode="gray">
          <a:xfrm>
            <a:off x="488954" y="1432984"/>
            <a:ext cx="11214100" cy="4510616"/>
          </a:xfrm>
          <a:prstGeom prst="rect">
            <a:avLst/>
          </a:prstGeom>
          <a:noFill/>
        </p:spPr>
        <p:txBody>
          <a:bodyPr lIns="0" tIns="0" rIns="0" bIns="0">
            <a:noAutofit/>
          </a:bodyPr>
          <a:lstStyle>
            <a:lvl1pPr>
              <a:spcBef>
                <a:spcPts val="1600"/>
              </a:spcBef>
              <a:buClr>
                <a:schemeClr val="tx2"/>
              </a:buClr>
              <a:buFont typeface="Wingdings" pitchFamily="2" charset="2"/>
              <a:buChar char=""/>
              <a:defRPr sz="3200" b="0" i="0">
                <a:solidFill>
                  <a:srgbClr val="7F7F7F"/>
                </a:solidFill>
                <a:latin typeface="Gill Sans"/>
                <a:cs typeface="Gill Sans"/>
              </a:defRPr>
            </a:lvl1pPr>
            <a:lvl2pPr>
              <a:spcBef>
                <a:spcPts val="400"/>
              </a:spcBef>
              <a:buClr>
                <a:schemeClr val="tx2"/>
              </a:buClr>
              <a:buFont typeface="Verdana" pitchFamily="34" charset="0"/>
              <a:buChar char="–"/>
              <a:defRPr sz="2700" b="0" i="0">
                <a:solidFill>
                  <a:srgbClr val="7F7F7F"/>
                </a:solidFill>
                <a:latin typeface="Gill Sans"/>
                <a:cs typeface="Gill Sans"/>
              </a:defRPr>
            </a:lvl2pPr>
            <a:lvl3pPr>
              <a:spcBef>
                <a:spcPts val="400"/>
              </a:spcBef>
              <a:buClr>
                <a:schemeClr val="tx2"/>
              </a:buClr>
              <a:buFont typeface="Verdana" pitchFamily="34" charset="0"/>
              <a:buChar char="▪"/>
              <a:defRPr sz="2100" b="0" i="0">
                <a:solidFill>
                  <a:srgbClr val="7F7F7F"/>
                </a:solidFill>
                <a:latin typeface="Gill Sans"/>
                <a:cs typeface="Gill Sans"/>
              </a:defRPr>
            </a:lvl3pPr>
            <a:lvl4pPr marL="2211807" indent="-383098">
              <a:spcBef>
                <a:spcPts val="400"/>
              </a:spcBef>
              <a:buClr>
                <a:schemeClr val="tx2"/>
              </a:buClr>
              <a:buFont typeface="Verdana" pitchFamily="34" charset="0"/>
              <a:buChar char="—"/>
              <a:defRPr sz="1600" b="0" i="0">
                <a:solidFill>
                  <a:srgbClr val="7F7F7F"/>
                </a:solidFill>
                <a:latin typeface="Gill Sans"/>
                <a:cs typeface="Gill Sans"/>
              </a:defRPr>
            </a:lvl4pPr>
            <a:lvl5pPr>
              <a:spcBef>
                <a:spcPts val="400"/>
              </a:spcBef>
              <a:buClr>
                <a:schemeClr val="tx2"/>
              </a:buClr>
              <a:buFont typeface="Verdana" pitchFamily="34" charset="0"/>
              <a:buChar char="»"/>
              <a:defRPr sz="1500" b="0" i="0">
                <a:solidFill>
                  <a:srgbClr val="7F7F7F"/>
                </a:solidFill>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47446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bwMode="gray">
          <a:xfrm>
            <a:off x="488951" y="334011"/>
            <a:ext cx="11214100" cy="656591"/>
          </a:xfrm>
          <a:prstGeom prst="rect">
            <a:avLst/>
          </a:prstGeom>
          <a:noFill/>
        </p:spPr>
        <p:txBody>
          <a:bodyPr lIns="0" tIns="0" rIns="0" bIns="0" anchor="t" anchorCtr="0">
            <a:spAutoFit/>
          </a:bodyPr>
          <a:lstStyle>
            <a:lvl1pPr>
              <a:lnSpc>
                <a:spcPct val="100000"/>
              </a:lnSpc>
              <a:defRPr sz="4300" b="1" i="1">
                <a:solidFill>
                  <a:schemeClr val="tx1">
                    <a:lumMod val="50000"/>
                    <a:lumOff val="50000"/>
                  </a:schemeClr>
                </a:solidFill>
                <a:latin typeface="Gill Sans"/>
                <a:cs typeface="Gill Sans"/>
              </a:defRPr>
            </a:lvl1pPr>
          </a:lstStyle>
          <a:p>
            <a:r>
              <a:rPr lang="en-US" dirty="0"/>
              <a:t>Click to edit Master title style</a:t>
            </a:r>
          </a:p>
        </p:txBody>
      </p:sp>
    </p:spTree>
    <p:extLst>
      <p:ext uri="{BB962C8B-B14F-4D97-AF65-F5344CB8AC3E}">
        <p14:creationId xmlns:p14="http://schemas.microsoft.com/office/powerpoint/2010/main" val="13099115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88951" y="1047753"/>
            <a:ext cx="11214100" cy="461625"/>
          </a:xfrm>
          <a:prstGeom prst="rect">
            <a:avLst/>
          </a:prstGeom>
          <a:noFill/>
        </p:spPr>
        <p:txBody>
          <a:bodyPr lIns="0" tIns="0" rIns="0" bIns="0" anchor="t" anchorCtr="0"/>
          <a:lstStyle>
            <a:lvl1pPr marL="0" indent="0">
              <a:spcBef>
                <a:spcPts val="0"/>
              </a:spcBef>
              <a:buNone/>
              <a:tabLst/>
              <a:defRPr sz="2700" b="0" i="0">
                <a:solidFill>
                  <a:srgbClr val="7F7F7F"/>
                </a:solidFill>
                <a:latin typeface="Gill Sans"/>
                <a:cs typeface="Gill Sans"/>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dirty="0"/>
              <a:t>Click to edit Master text styles</a:t>
            </a:r>
          </a:p>
        </p:txBody>
      </p:sp>
      <p:sp>
        <p:nvSpPr>
          <p:cNvPr id="5" name="Title 1"/>
          <p:cNvSpPr>
            <a:spLocks noGrp="1"/>
          </p:cNvSpPr>
          <p:nvPr>
            <p:ph type="title"/>
          </p:nvPr>
        </p:nvSpPr>
        <p:spPr bwMode="gray">
          <a:xfrm>
            <a:off x="488951" y="433920"/>
            <a:ext cx="11214100" cy="613833"/>
          </a:xfrm>
          <a:prstGeom prst="rect">
            <a:avLst/>
          </a:prstGeom>
          <a:noFill/>
        </p:spPr>
        <p:txBody>
          <a:bodyPr lIns="0" tIns="0" rIns="0" bIns="0" anchor="t" anchorCtr="0"/>
          <a:lstStyle>
            <a:lvl1pPr>
              <a:lnSpc>
                <a:spcPct val="90000"/>
              </a:lnSpc>
              <a:defRPr sz="4300" b="1" i="1">
                <a:solidFill>
                  <a:srgbClr val="7F7F7F"/>
                </a:solidFill>
                <a:latin typeface="Gill Sans"/>
                <a:cs typeface="Gill Sans"/>
              </a:defRPr>
            </a:lvl1pPr>
          </a:lstStyle>
          <a:p>
            <a:r>
              <a:rPr lang="en-US" dirty="0"/>
              <a:t>Click to edit Master title style</a:t>
            </a:r>
          </a:p>
        </p:txBody>
      </p:sp>
    </p:spTree>
    <p:extLst>
      <p:ext uri="{BB962C8B-B14F-4D97-AF65-F5344CB8AC3E}">
        <p14:creationId xmlns:p14="http://schemas.microsoft.com/office/powerpoint/2010/main" val="6103073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with Subtitle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88951" y="1047753"/>
            <a:ext cx="11214100" cy="461625"/>
          </a:xfrm>
          <a:prstGeom prst="rect">
            <a:avLst/>
          </a:prstGeom>
          <a:noFill/>
        </p:spPr>
        <p:txBody>
          <a:bodyPr lIns="0" tIns="0" rIns="0" bIns="0" anchor="t" anchorCtr="0"/>
          <a:lstStyle>
            <a:lvl1pPr marL="0" indent="0">
              <a:spcBef>
                <a:spcPts val="0"/>
              </a:spcBef>
              <a:buNone/>
              <a:tabLst/>
              <a:defRPr sz="2700" b="0" i="0">
                <a:solidFill>
                  <a:srgbClr val="7F7F7F"/>
                </a:solidFill>
                <a:latin typeface="Gill Sans MT"/>
                <a:cs typeface="Gill Sans MT"/>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dirty="0"/>
              <a:t>Click to edit Master text styles</a:t>
            </a:r>
          </a:p>
        </p:txBody>
      </p:sp>
      <p:sp>
        <p:nvSpPr>
          <p:cNvPr id="7" name="Title 1"/>
          <p:cNvSpPr>
            <a:spLocks noGrp="1"/>
          </p:cNvSpPr>
          <p:nvPr>
            <p:ph type="title"/>
          </p:nvPr>
        </p:nvSpPr>
        <p:spPr bwMode="gray">
          <a:xfrm>
            <a:off x="488951" y="433920"/>
            <a:ext cx="11214100" cy="613833"/>
          </a:xfrm>
          <a:prstGeom prst="rect">
            <a:avLst/>
          </a:prstGeom>
          <a:noFill/>
        </p:spPr>
        <p:txBody>
          <a:bodyPr lIns="0" tIns="0" rIns="0" bIns="0" anchor="t" anchorCtr="0"/>
          <a:lstStyle>
            <a:lvl1pPr>
              <a:lnSpc>
                <a:spcPct val="90000"/>
              </a:lnSpc>
              <a:defRPr sz="4300" b="1" i="1">
                <a:solidFill>
                  <a:srgbClr val="7F7F7F"/>
                </a:solidFill>
                <a:latin typeface="Gill Sans"/>
                <a:cs typeface="Gill Sans"/>
              </a:defRPr>
            </a:lvl1pPr>
          </a:lstStyle>
          <a:p>
            <a:r>
              <a:rPr lang="en-US" dirty="0"/>
              <a:t>Click to edit Master title style</a:t>
            </a:r>
          </a:p>
        </p:txBody>
      </p:sp>
      <p:sp>
        <p:nvSpPr>
          <p:cNvPr id="8" name="Content Placeholder 3"/>
          <p:cNvSpPr>
            <a:spLocks noGrp="1"/>
          </p:cNvSpPr>
          <p:nvPr>
            <p:ph sz="quarter" idx="10"/>
          </p:nvPr>
        </p:nvSpPr>
        <p:spPr bwMode="gray">
          <a:xfrm>
            <a:off x="488953" y="1892299"/>
            <a:ext cx="11214099" cy="4051300"/>
          </a:xfrm>
          <a:prstGeom prst="rect">
            <a:avLst/>
          </a:prstGeom>
          <a:noFill/>
        </p:spPr>
        <p:txBody>
          <a:bodyPr lIns="0" tIns="0" rIns="0" bIns="0">
            <a:noAutofit/>
          </a:bodyPr>
          <a:lstStyle>
            <a:lvl1pPr>
              <a:spcBef>
                <a:spcPts val="1600"/>
              </a:spcBef>
              <a:buClr>
                <a:schemeClr val="tx2"/>
              </a:buClr>
              <a:buFont typeface="Wingdings" pitchFamily="2" charset="2"/>
              <a:buChar char=""/>
              <a:defRPr sz="3200" b="0" i="0">
                <a:solidFill>
                  <a:srgbClr val="7F7F7F"/>
                </a:solidFill>
                <a:latin typeface="Gill Sans MT"/>
                <a:cs typeface="Gill Sans MT"/>
              </a:defRPr>
            </a:lvl1pPr>
            <a:lvl2pPr>
              <a:spcBef>
                <a:spcPts val="400"/>
              </a:spcBef>
              <a:buClr>
                <a:schemeClr val="tx2"/>
              </a:buClr>
              <a:buFont typeface="Verdana" pitchFamily="34" charset="0"/>
              <a:buChar char="–"/>
              <a:defRPr sz="2700" b="0" i="0">
                <a:solidFill>
                  <a:srgbClr val="7F7F7F"/>
                </a:solidFill>
                <a:latin typeface="Gill Sans MT"/>
                <a:cs typeface="Gill Sans MT"/>
              </a:defRPr>
            </a:lvl2pPr>
            <a:lvl3pPr>
              <a:spcBef>
                <a:spcPts val="400"/>
              </a:spcBef>
              <a:buClr>
                <a:schemeClr val="tx2"/>
              </a:buClr>
              <a:buFont typeface="Verdana" pitchFamily="34" charset="0"/>
              <a:buChar char="▪"/>
              <a:defRPr sz="2100" b="0" i="0">
                <a:solidFill>
                  <a:srgbClr val="7F7F7F"/>
                </a:solidFill>
                <a:latin typeface="Gill Sans MT"/>
                <a:cs typeface="Gill Sans MT"/>
              </a:defRPr>
            </a:lvl3pPr>
            <a:lvl4pPr marL="2211807" indent="-383098">
              <a:spcBef>
                <a:spcPts val="400"/>
              </a:spcBef>
              <a:buClr>
                <a:schemeClr val="tx2"/>
              </a:buClr>
              <a:buFont typeface="Verdana" pitchFamily="34" charset="0"/>
              <a:buChar char="—"/>
              <a:defRPr sz="1600" b="0" i="0">
                <a:solidFill>
                  <a:srgbClr val="7F7F7F"/>
                </a:solidFill>
                <a:latin typeface="Gill Sans MT"/>
                <a:cs typeface="Gill Sans MT"/>
              </a:defRPr>
            </a:lvl4pPr>
            <a:lvl5pPr>
              <a:spcBef>
                <a:spcPts val="400"/>
              </a:spcBef>
              <a:buClr>
                <a:schemeClr val="tx2"/>
              </a:buClr>
              <a:buFont typeface="Verdana" pitchFamily="34" charset="0"/>
              <a:buChar char="»"/>
              <a:defRPr sz="1500" b="0" i="0">
                <a:solidFill>
                  <a:srgbClr val="7F7F7F"/>
                </a:solidFill>
                <a:latin typeface="Gill Sans MT"/>
                <a:cs typeface="Gill Sans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582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7" name="Content Placeholder 3"/>
          <p:cNvSpPr>
            <a:spLocks noGrp="1"/>
          </p:cNvSpPr>
          <p:nvPr>
            <p:ph sz="half" idx="2"/>
          </p:nvPr>
        </p:nvSpPr>
        <p:spPr bwMode="gray">
          <a:xfrm>
            <a:off x="488952" y="1432986"/>
            <a:ext cx="5376333" cy="4531783"/>
          </a:xfrm>
          <a:prstGeom prst="rect">
            <a:avLst/>
          </a:prstGeom>
          <a:noFill/>
        </p:spPr>
        <p:txBody>
          <a:bodyPr lIns="0" tIns="0" rIns="0" bIns="0">
            <a:noAutofit/>
          </a:bodyPr>
          <a:lstStyle>
            <a:lvl1pPr marL="0" indent="0">
              <a:spcBef>
                <a:spcPts val="1600"/>
              </a:spcBef>
              <a:buClr>
                <a:schemeClr val="tx2"/>
              </a:buClr>
              <a:buNone/>
              <a:defRPr sz="2700" b="1" i="1">
                <a:solidFill>
                  <a:srgbClr val="7F7F7F"/>
                </a:solidFill>
                <a:latin typeface="Gill Sans"/>
                <a:cs typeface="Gill Sans"/>
              </a:defRPr>
            </a:lvl1pPr>
            <a:lvl2pPr marL="228589" indent="-228589">
              <a:spcBef>
                <a:spcPts val="1600"/>
              </a:spcBef>
              <a:buClr>
                <a:schemeClr val="tx2"/>
              </a:buClr>
              <a:buFont typeface="Wingdings" pitchFamily="2" charset="2"/>
              <a:buChar char=""/>
              <a:defRPr sz="2700" b="0" i="0">
                <a:solidFill>
                  <a:schemeClr val="bg2"/>
                </a:solidFill>
                <a:latin typeface="Gill Sans MT"/>
                <a:cs typeface="Gill Sans MT"/>
              </a:defRPr>
            </a:lvl2pPr>
            <a:lvl3pPr marL="838158" indent="-304784">
              <a:spcBef>
                <a:spcPts val="400"/>
              </a:spcBef>
              <a:buClr>
                <a:schemeClr val="tx2"/>
              </a:buClr>
              <a:buFont typeface="Verdana" pitchFamily="34" charset="0"/>
              <a:buChar char="–"/>
              <a:defRPr sz="2100" b="0" i="0">
                <a:solidFill>
                  <a:schemeClr val="bg2"/>
                </a:solidFill>
                <a:latin typeface="Gill Sans MT"/>
                <a:cs typeface="Gill Sans MT"/>
              </a:defRPr>
            </a:lvl3pPr>
            <a:lvl4pPr marL="1295336" indent="-228589">
              <a:spcBef>
                <a:spcPts val="400"/>
              </a:spcBef>
              <a:buClr>
                <a:schemeClr val="tx2"/>
              </a:buClr>
              <a:buFont typeface="Verdana" pitchFamily="34" charset="0"/>
              <a:buChar char="▪"/>
              <a:defRPr sz="1600" b="0" i="0">
                <a:solidFill>
                  <a:schemeClr val="bg2"/>
                </a:solidFill>
                <a:latin typeface="Gill Sans MT"/>
                <a:cs typeface="Gill Sans MT"/>
              </a:defRPr>
            </a:lvl4pPr>
            <a:lvl5pPr marL="1746163" indent="-298435">
              <a:spcBef>
                <a:spcPts val="400"/>
              </a:spcBef>
              <a:buClr>
                <a:schemeClr val="tx2"/>
              </a:buClr>
              <a:buFont typeface="Verdana" pitchFamily="34" charset="0"/>
              <a:buChar char="—"/>
              <a:tabLst/>
              <a:defRPr sz="1500" b="0" i="0">
                <a:solidFill>
                  <a:schemeClr val="bg2"/>
                </a:solidFill>
                <a:latin typeface="Gill Sans MT"/>
                <a:cs typeface="Gill Sans MT"/>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bwMode="gray">
          <a:xfrm>
            <a:off x="6326719" y="1432986"/>
            <a:ext cx="5376333" cy="4531783"/>
          </a:xfrm>
          <a:prstGeom prst="rect">
            <a:avLst/>
          </a:prstGeom>
          <a:noFill/>
        </p:spPr>
        <p:txBody>
          <a:bodyPr lIns="0" tIns="0" rIns="0" bIns="0">
            <a:noAutofit/>
          </a:bodyPr>
          <a:lstStyle>
            <a:lvl1pPr marL="0" indent="0">
              <a:spcBef>
                <a:spcPts val="1600"/>
              </a:spcBef>
              <a:buClr>
                <a:schemeClr val="tx2"/>
              </a:buClr>
              <a:buNone/>
              <a:defRPr lang="en-US" sz="2700" b="1" i="1" kern="1200" dirty="0" smtClean="0">
                <a:solidFill>
                  <a:srgbClr val="7F7F7F"/>
                </a:solidFill>
                <a:latin typeface="Gill Sans"/>
                <a:ea typeface="+mn-ea"/>
                <a:cs typeface="Gill Sans"/>
              </a:defRPr>
            </a:lvl1pPr>
            <a:lvl2pPr marL="228589" indent="-228589">
              <a:spcBef>
                <a:spcPts val="1600"/>
              </a:spcBef>
              <a:buClr>
                <a:schemeClr val="tx2"/>
              </a:buClr>
              <a:buFont typeface="Wingdings" pitchFamily="2" charset="2"/>
              <a:buChar char=""/>
              <a:defRPr sz="2700" b="0" i="0">
                <a:solidFill>
                  <a:srgbClr val="7F7F7F"/>
                </a:solidFill>
                <a:latin typeface="Gill Sans MT"/>
                <a:cs typeface="Gill Sans MT"/>
              </a:defRPr>
            </a:lvl2pPr>
            <a:lvl3pPr marL="838158" indent="-304784">
              <a:spcBef>
                <a:spcPts val="400"/>
              </a:spcBef>
              <a:buClr>
                <a:schemeClr val="tx2"/>
              </a:buClr>
              <a:buFont typeface="Verdana" pitchFamily="34" charset="0"/>
              <a:buChar char="–"/>
              <a:defRPr sz="2100" b="0" i="0">
                <a:solidFill>
                  <a:srgbClr val="7F7F7F"/>
                </a:solidFill>
                <a:latin typeface="Gill Sans MT"/>
                <a:cs typeface="Gill Sans MT"/>
              </a:defRPr>
            </a:lvl3pPr>
            <a:lvl4pPr marL="1295336" indent="-228589">
              <a:spcBef>
                <a:spcPts val="400"/>
              </a:spcBef>
              <a:buClr>
                <a:schemeClr val="tx2"/>
              </a:buClr>
              <a:buFont typeface="Verdana" pitchFamily="34" charset="0"/>
              <a:buChar char="▪"/>
              <a:defRPr sz="1600" b="0" i="0">
                <a:solidFill>
                  <a:srgbClr val="7F7F7F"/>
                </a:solidFill>
                <a:latin typeface="Gill Sans MT"/>
                <a:cs typeface="Gill Sans MT"/>
              </a:defRPr>
            </a:lvl4pPr>
            <a:lvl5pPr marL="1746163" indent="-298435">
              <a:spcBef>
                <a:spcPts val="400"/>
              </a:spcBef>
              <a:buClr>
                <a:schemeClr val="tx2"/>
              </a:buClr>
              <a:buFont typeface="Verdana" pitchFamily="34" charset="0"/>
              <a:buChar char="—"/>
              <a:tabLst/>
              <a:defRPr sz="1500" b="0" i="0">
                <a:solidFill>
                  <a:srgbClr val="7F7F7F"/>
                </a:solidFill>
                <a:latin typeface="Gill Sans MT"/>
                <a:cs typeface="Gill Sans MT"/>
              </a:defRPr>
            </a:lvl5pPr>
            <a:lvl6pPr>
              <a:defRPr sz="2100"/>
            </a:lvl6pPr>
            <a:lvl7pPr>
              <a:defRPr sz="2100"/>
            </a:lvl7pPr>
            <a:lvl8pPr>
              <a:defRPr sz="2100"/>
            </a:lvl8pPr>
            <a:lvl9pPr>
              <a:defRPr sz="2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bwMode="gray">
          <a:xfrm>
            <a:off x="488951" y="433920"/>
            <a:ext cx="11214100" cy="613833"/>
          </a:xfrm>
          <a:prstGeom prst="rect">
            <a:avLst/>
          </a:prstGeom>
          <a:noFill/>
        </p:spPr>
        <p:txBody>
          <a:bodyPr lIns="0" tIns="0" rIns="0" bIns="0" anchor="t" anchorCtr="0"/>
          <a:lstStyle>
            <a:lvl1pPr>
              <a:lnSpc>
                <a:spcPct val="90000"/>
              </a:lnSpc>
              <a:defRPr sz="4300" b="1" i="1">
                <a:solidFill>
                  <a:srgbClr val="7F7F7F"/>
                </a:solidFill>
                <a:latin typeface="Gill Sans"/>
                <a:cs typeface="Gill Sans"/>
              </a:defRPr>
            </a:lvl1pPr>
          </a:lstStyle>
          <a:p>
            <a:r>
              <a:rPr lang="en-US" dirty="0"/>
              <a:t>Click to edit Master title style</a:t>
            </a:r>
          </a:p>
        </p:txBody>
      </p:sp>
    </p:spTree>
    <p:extLst>
      <p:ext uri="{BB962C8B-B14F-4D97-AF65-F5344CB8AC3E}">
        <p14:creationId xmlns:p14="http://schemas.microsoft.com/office/powerpoint/2010/main" val="2628232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solidFill>
            <a:schemeClr val="tx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oter bar only">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01596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background">
    <p:bg bwMode="gray">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7680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487680" y="1280160"/>
            <a:ext cx="11216640" cy="4754880"/>
          </a:xfrm>
          <a:prstGeom prst="rect">
            <a:avLst/>
          </a:prstGeom>
        </p:spPr>
        <p:txBody>
          <a:bodyPr lIns="121914" tIns="60957" rIns="121914" bIns="60957"/>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487680" y="182882"/>
            <a:ext cx="11216640" cy="978729"/>
          </a:xfrm>
          <a:prstGeom prst="rect">
            <a:avLst/>
          </a:prstGeom>
        </p:spPr>
        <p:txBody>
          <a:bodyPr lIns="121914" tIns="60957" rIns="121914" bIns="60957"/>
          <a:lstStyle/>
          <a:p>
            <a:r>
              <a:rPr lang="en-US"/>
              <a:t>Click to edit Master title style</a:t>
            </a:r>
          </a:p>
        </p:txBody>
      </p:sp>
    </p:spTree>
    <p:extLst>
      <p:ext uri="{BB962C8B-B14F-4D97-AF65-F5344CB8AC3E}">
        <p14:creationId xmlns:p14="http://schemas.microsoft.com/office/powerpoint/2010/main" val="25452580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487680" y="1280160"/>
            <a:ext cx="11216640" cy="4754880"/>
          </a:xfrm>
          <a:prstGeom prst="rect">
            <a:avLst/>
          </a:prstGeom>
        </p:spPr>
        <p:txBody>
          <a:bodyPr lIns="121914" tIns="60957" rIns="121914" bIns="60957"/>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487680" y="182882"/>
            <a:ext cx="11216640" cy="978729"/>
          </a:xfrm>
          <a:prstGeom prst="rect">
            <a:avLst/>
          </a:prstGeom>
        </p:spPr>
        <p:txBody>
          <a:bodyPr lIns="121914" tIns="60957" rIns="121914" bIns="60957"/>
          <a:lstStyle/>
          <a:p>
            <a:r>
              <a:rPr lang="en-US"/>
              <a:t>Click to edit Master title style</a:t>
            </a:r>
          </a:p>
        </p:txBody>
      </p:sp>
    </p:spTree>
    <p:extLst>
      <p:ext uri="{BB962C8B-B14F-4D97-AF65-F5344CB8AC3E}">
        <p14:creationId xmlns:p14="http://schemas.microsoft.com/office/powerpoint/2010/main" val="3437709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b="30000"/>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4754880"/>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p:nvPr>
        </p:nvSpPr>
        <p:spPr>
          <a:xfrm>
            <a:off x="838202" y="4907280"/>
            <a:ext cx="10515599" cy="1158446"/>
          </a:xfrm>
        </p:spPr>
        <p:txBody>
          <a:bodyPr anchor="b">
            <a:normAutofit/>
          </a:bodyPr>
          <a:lstStyle>
            <a:lvl1pPr algn="l">
              <a:defRPr sz="39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2" y="6130650"/>
            <a:ext cx="10515599" cy="474836"/>
          </a:xfrm>
        </p:spPr>
        <p:txBody>
          <a:bodyPr/>
          <a:lstStyle>
            <a:lvl1pPr marL="0" indent="0" algn="l">
              <a:spcBef>
                <a:spcPts val="0"/>
              </a:spcBef>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8009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solidFill>
            <a:schemeClr val="tx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5" name="Footer Placeholder 4"/>
          <p:cNvSpPr>
            <a:spLocks noGrp="1"/>
          </p:cNvSpPr>
          <p:nvPr>
            <p:ph type="ftr" sz="quarter" idx="11"/>
          </p:nvPr>
        </p:nvSpPr>
        <p:spPr/>
        <p:txBody>
          <a:bodyPr/>
          <a:lstStyle/>
          <a:p>
            <a:endParaRPr lang="en-US" dirty="0">
              <a:solidFill>
                <a:srgbClr val="3D372E">
                  <a:lumMod val="40000"/>
                  <a:lumOff val="60000"/>
                </a:srgbClr>
              </a:solidFill>
            </a:endParaRPr>
          </a:p>
        </p:txBody>
      </p:sp>
      <p:sp>
        <p:nvSpPr>
          <p:cNvPr id="6" name="Slide Number Placeholder 5"/>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20702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841248" y="3429002"/>
            <a:ext cx="9601200" cy="1838519"/>
          </a:xfrm>
        </p:spPr>
        <p:txBody>
          <a:bodyPr anchor="b">
            <a:normAutofit/>
          </a:bodyPr>
          <a:lstStyle>
            <a:lvl1pPr>
              <a:defRPr sz="39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180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379389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6" name="Footer Placeholder 5"/>
          <p:cNvSpPr>
            <a:spLocks noGrp="1"/>
          </p:cNvSpPr>
          <p:nvPr>
            <p:ph type="ftr" sz="quarter" idx="11"/>
          </p:nvPr>
        </p:nvSpPr>
        <p:spPr/>
        <p:txBody>
          <a:bodyPr/>
          <a:lstStyle/>
          <a:p>
            <a:endParaRPr lang="en-US" dirty="0">
              <a:solidFill>
                <a:srgbClr val="3D372E">
                  <a:lumMod val="40000"/>
                  <a:lumOff val="60000"/>
                </a:srgbClr>
              </a:solidFill>
            </a:endParaRPr>
          </a:p>
        </p:txBody>
      </p:sp>
      <p:sp>
        <p:nvSpPr>
          <p:cNvPr id="7" name="Slide Number Placeholder 6"/>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407643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75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14602"/>
            <a:ext cx="5029200" cy="3675063"/>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75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26188" y="2514602"/>
            <a:ext cx="5029200" cy="3675063"/>
          </a:xfrm>
        </p:spPr>
        <p:txBody>
          <a:bodyPr>
            <a:normAutofit/>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8" name="Footer Placeholder 7"/>
          <p:cNvSpPr>
            <a:spLocks noGrp="1"/>
          </p:cNvSpPr>
          <p:nvPr>
            <p:ph type="ftr" sz="quarter" idx="11"/>
          </p:nvPr>
        </p:nvSpPr>
        <p:spPr/>
        <p:txBody>
          <a:bodyPr/>
          <a:lstStyle/>
          <a:p>
            <a:endParaRPr lang="en-US" dirty="0">
              <a:solidFill>
                <a:srgbClr val="3D372E">
                  <a:lumMod val="40000"/>
                  <a:lumOff val="60000"/>
                </a:srgbClr>
              </a:solidFill>
            </a:endParaRPr>
          </a:p>
        </p:txBody>
      </p:sp>
      <p:sp>
        <p:nvSpPr>
          <p:cNvPr id="9" name="Slide Number Placeholder 8"/>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334094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4" name="Footer Placeholder 3"/>
          <p:cNvSpPr>
            <a:spLocks noGrp="1"/>
          </p:cNvSpPr>
          <p:nvPr>
            <p:ph type="ftr" sz="quarter" idx="11"/>
          </p:nvPr>
        </p:nvSpPr>
        <p:spPr/>
        <p:txBody>
          <a:bodyPr/>
          <a:lstStyle/>
          <a:p>
            <a:endParaRPr lang="en-US" dirty="0">
              <a:solidFill>
                <a:srgbClr val="3D372E">
                  <a:lumMod val="40000"/>
                  <a:lumOff val="60000"/>
                </a:srgbClr>
              </a:solidFill>
            </a:endParaRPr>
          </a:p>
        </p:txBody>
      </p:sp>
      <p:sp>
        <p:nvSpPr>
          <p:cNvPr id="5" name="Slide Number Placeholder 4"/>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405602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3" name="Footer Placeholder 2"/>
          <p:cNvSpPr>
            <a:spLocks noGrp="1"/>
          </p:cNvSpPr>
          <p:nvPr>
            <p:ph type="ftr" sz="quarter" idx="11"/>
          </p:nvPr>
        </p:nvSpPr>
        <p:spPr/>
        <p:txBody>
          <a:bodyPr/>
          <a:lstStyle/>
          <a:p>
            <a:endParaRPr lang="en-US" dirty="0">
              <a:solidFill>
                <a:srgbClr val="3D372E">
                  <a:lumMod val="40000"/>
                  <a:lumOff val="60000"/>
                </a:srgbClr>
              </a:solidFill>
            </a:endParaRPr>
          </a:p>
        </p:txBody>
      </p:sp>
      <p:sp>
        <p:nvSpPr>
          <p:cNvPr id="4" name="Slide Number Placeholder 3"/>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10903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255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7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6" name="Footer Placeholder 5"/>
          <p:cNvSpPr>
            <a:spLocks noGrp="1"/>
          </p:cNvSpPr>
          <p:nvPr>
            <p:ph type="ftr" sz="quarter" idx="11"/>
          </p:nvPr>
        </p:nvSpPr>
        <p:spPr/>
        <p:txBody>
          <a:bodyPr/>
          <a:lstStyle/>
          <a:p>
            <a:endParaRPr lang="en-US" dirty="0">
              <a:solidFill>
                <a:srgbClr val="3D372E">
                  <a:lumMod val="40000"/>
                  <a:lumOff val="60000"/>
                </a:srgbClr>
              </a:solidFill>
            </a:endParaRPr>
          </a:p>
        </p:txBody>
      </p:sp>
      <p:sp>
        <p:nvSpPr>
          <p:cNvPr id="7" name="Slide Number Placeholder 6"/>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33245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2550"/>
            </a:lvl1pPr>
          </a:lstStyle>
          <a:p>
            <a:r>
              <a:rPr lang="en-US"/>
              <a:t>Click to edit Master title style</a:t>
            </a:r>
            <a:endParaRPr lang="en-US" dirty="0"/>
          </a:p>
        </p:txBody>
      </p:sp>
      <p:sp>
        <p:nvSpPr>
          <p:cNvPr id="3" name="Picture Placeholder 2"/>
          <p:cNvSpPr>
            <a:spLocks noGrp="1"/>
          </p:cNvSpPr>
          <p:nvPr>
            <p:ph type="pic" idx="1"/>
          </p:nvPr>
        </p:nvSpPr>
        <p:spPr>
          <a:xfrm>
            <a:off x="838197" y="685800"/>
            <a:ext cx="6400800" cy="5257800"/>
          </a:xfrm>
        </p:spPr>
        <p:txBody>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7924802" y="3581400"/>
            <a:ext cx="3428999" cy="1828800"/>
          </a:xfrm>
        </p:spPr>
        <p:txBody>
          <a:bodyPr/>
          <a:lstStyle>
            <a:lvl1pPr marL="0" indent="0">
              <a:spcBef>
                <a:spcPts val="750"/>
              </a:spcBef>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6" name="Footer Placeholder 5"/>
          <p:cNvSpPr>
            <a:spLocks noGrp="1"/>
          </p:cNvSpPr>
          <p:nvPr>
            <p:ph type="ftr" sz="quarter" idx="11"/>
          </p:nvPr>
        </p:nvSpPr>
        <p:spPr/>
        <p:txBody>
          <a:bodyPr/>
          <a:lstStyle/>
          <a:p>
            <a:endParaRPr lang="en-US" dirty="0">
              <a:solidFill>
                <a:srgbClr val="3D372E">
                  <a:lumMod val="40000"/>
                  <a:lumOff val="60000"/>
                </a:srgbClr>
              </a:solidFill>
            </a:endParaRPr>
          </a:p>
        </p:txBody>
      </p:sp>
      <p:sp>
        <p:nvSpPr>
          <p:cNvPr id="7" name="Slide Number Placeholder 6"/>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313212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5" name="Footer Placeholder 4"/>
          <p:cNvSpPr>
            <a:spLocks noGrp="1"/>
          </p:cNvSpPr>
          <p:nvPr>
            <p:ph type="ftr" sz="quarter" idx="11"/>
          </p:nvPr>
        </p:nvSpPr>
        <p:spPr/>
        <p:txBody>
          <a:bodyPr/>
          <a:lstStyle/>
          <a:p>
            <a:endParaRPr lang="en-US" dirty="0">
              <a:solidFill>
                <a:srgbClr val="3D372E">
                  <a:lumMod val="40000"/>
                  <a:lumOff val="60000"/>
                </a:srgbClr>
              </a:solidFill>
            </a:endParaRPr>
          </a:p>
        </p:txBody>
      </p:sp>
      <p:sp>
        <p:nvSpPr>
          <p:cNvPr id="6" name="Slide Number Placeholder 5"/>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155186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5" name="Footer Placeholder 4"/>
          <p:cNvSpPr>
            <a:spLocks noGrp="1"/>
          </p:cNvSpPr>
          <p:nvPr>
            <p:ph type="ftr" sz="quarter" idx="11"/>
          </p:nvPr>
        </p:nvSpPr>
        <p:spPr/>
        <p:txBody>
          <a:bodyPr/>
          <a:lstStyle/>
          <a:p>
            <a:endParaRPr lang="en-US" dirty="0">
              <a:solidFill>
                <a:srgbClr val="3D372E">
                  <a:lumMod val="40000"/>
                  <a:lumOff val="60000"/>
                </a:srgbClr>
              </a:solidFill>
            </a:endParaRPr>
          </a:p>
        </p:txBody>
      </p:sp>
      <p:sp>
        <p:nvSpPr>
          <p:cNvPr id="6" name="Slide Number Placeholder 5"/>
          <p:cNvSpPr>
            <a:spLocks noGrp="1"/>
          </p:cNvSpPr>
          <p:nvPr>
            <p:ph type="sldNum" sz="quarter" idx="12"/>
          </p:nvPr>
        </p:nvSpPr>
        <p:spPr/>
        <p:txBody>
          <a:body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390194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7193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4339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162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pPr/>
              <a:t>6/12/2017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0FE2824-C2A0-4931-BB32-60B24BDBB3CC}" type="datetimeFigureOut">
              <a:rPr lang="en-US" smtClean="0"/>
              <a:pPr/>
              <a:t>6/12/2017</a:t>
            </a:fld>
            <a:endParaRPr lang="en-US" dirty="0"/>
          </a:p>
        </p:txBody>
      </p:sp>
      <p:sp>
        <p:nvSpPr>
          <p:cNvPr id="5" name="Footer Placeholder 4"/>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800">
                <a:solidFill>
                  <a:schemeClr val="bg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0" y="6208987"/>
            <a:ext cx="12192000" cy="674415"/>
            <a:chOff x="0" y="4656739"/>
            <a:chExt cx="9144000" cy="505811"/>
          </a:xfrm>
        </p:grpSpPr>
        <p:sp>
          <p:nvSpPr>
            <p:cNvPr id="3" name="Rectangle 2"/>
            <p:cNvSpPr/>
            <p:nvPr/>
          </p:nvSpPr>
          <p:spPr>
            <a:xfrm>
              <a:off x="0" y="4666265"/>
              <a:ext cx="9144000" cy="49628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endParaRPr>
            </a:p>
          </p:txBody>
        </p:sp>
        <p:pic>
          <p:nvPicPr>
            <p:cNvPr id="4" name="Picture 3"/>
            <p:cNvPicPr>
              <a:picLocks noChangeAspect="1"/>
            </p:cNvPicPr>
            <p:nvPr/>
          </p:nvPicPr>
          <p:blipFill rotWithShape="1">
            <a:blip r:embed="rId14"/>
            <a:srcRect l="2166" t="5564" b="39519"/>
            <a:stretch/>
          </p:blipFill>
          <p:spPr>
            <a:xfrm>
              <a:off x="0" y="4665771"/>
              <a:ext cx="2202030" cy="478220"/>
            </a:xfrm>
            <a:prstGeom prst="rect">
              <a:avLst/>
            </a:prstGeom>
          </p:spPr>
        </p:pic>
        <p:sp>
          <p:nvSpPr>
            <p:cNvPr id="5" name="Rectangle 4"/>
            <p:cNvSpPr/>
            <p:nvPr/>
          </p:nvSpPr>
          <p:spPr>
            <a:xfrm>
              <a:off x="1828800" y="4656739"/>
              <a:ext cx="2209800" cy="496285"/>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endParaRPr lang="en-US" sz="2400">
                <a:solidFill>
                  <a:srgbClr val="FFFFFF"/>
                </a:solidFill>
              </a:endParaRPr>
            </a:p>
          </p:txBody>
        </p:sp>
      </p:grpSp>
      <p:sp>
        <p:nvSpPr>
          <p:cNvPr id="6" name="TextBox 5"/>
          <p:cNvSpPr txBox="1"/>
          <p:nvPr userDrawn="1"/>
        </p:nvSpPr>
        <p:spPr>
          <a:xfrm>
            <a:off x="3171760" y="6314139"/>
            <a:ext cx="5940083" cy="451403"/>
          </a:xfrm>
          <a:prstGeom prst="rect">
            <a:avLst/>
          </a:prstGeom>
          <a:noFill/>
        </p:spPr>
        <p:txBody>
          <a:bodyPr wrap="none" lIns="121914" tIns="60957" rIns="121914" bIns="60957" rtlCol="0">
            <a:spAutoFit/>
          </a:bodyPr>
          <a:lstStyle/>
          <a:p>
            <a:pPr algn="ctr" defTabSz="1219140"/>
            <a:r>
              <a:rPr lang="en-US" sz="2100" dirty="0">
                <a:solidFill>
                  <a:srgbClr val="7F7F7F"/>
                </a:solidFill>
                <a:latin typeface="Gill Sans"/>
                <a:cs typeface="Gill Sans"/>
              </a:rPr>
              <a:t>Understanding How Data Powers Big Business</a:t>
            </a:r>
          </a:p>
        </p:txBody>
      </p:sp>
      <p:sp>
        <p:nvSpPr>
          <p:cNvPr id="7" name="Rectangle 6"/>
          <p:cNvSpPr/>
          <p:nvPr userDrawn="1"/>
        </p:nvSpPr>
        <p:spPr>
          <a:xfrm>
            <a:off x="0" y="2"/>
            <a:ext cx="12192000" cy="6208985"/>
          </a:xfrm>
          <a:prstGeom prst="rect">
            <a:avLst/>
          </a:prstGeom>
          <a:gradFill flip="none" rotWithShape="1">
            <a:gsLst>
              <a:gs pos="44000">
                <a:schemeClr val="bg1"/>
              </a:gs>
              <a:gs pos="100000">
                <a:schemeClr val="bg1">
                  <a:lumMod val="75000"/>
                </a:schemeClr>
              </a:gs>
            </a:gsLst>
            <a:lin ang="162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4" tIns="60957" rIns="121914" bIns="60957" rtlCol="0" anchor="ctr"/>
          <a:lstStyle/>
          <a:p>
            <a:pPr algn="ctr" defTabSz="1219140"/>
            <a:endParaRPr lang="en-US" sz="2400">
              <a:solidFill>
                <a:srgbClr val="FFFFFF"/>
              </a:solidFill>
            </a:endParaRPr>
          </a:p>
        </p:txBody>
      </p:sp>
      <p:sp>
        <p:nvSpPr>
          <p:cNvPr id="8" name="Slide Number Placeholder 7"/>
          <p:cNvSpPr>
            <a:spLocks noGrp="1"/>
          </p:cNvSpPr>
          <p:nvPr>
            <p:ph type="sldNum" sz="quarter" idx="4"/>
          </p:nvPr>
        </p:nvSpPr>
        <p:spPr>
          <a:xfrm>
            <a:off x="8737600" y="6356353"/>
            <a:ext cx="2844800" cy="366183"/>
          </a:xfrm>
          <a:prstGeom prst="rect">
            <a:avLst/>
          </a:prstGeom>
        </p:spPr>
        <p:txBody>
          <a:bodyPr vert="horz" lIns="121914" tIns="60957" rIns="121914" bIns="60957" rtlCol="0" anchor="ctr"/>
          <a:lstStyle>
            <a:lvl1pPr algn="r">
              <a:defRPr sz="1600" b="0" i="0">
                <a:solidFill>
                  <a:schemeClr val="tx1">
                    <a:tint val="75000"/>
                  </a:schemeClr>
                </a:solidFill>
                <a:latin typeface="Gill Sans MT"/>
                <a:cs typeface="Gill Sans MT"/>
              </a:defRPr>
            </a:lvl1pPr>
          </a:lstStyle>
          <a:p>
            <a:pPr defTabSz="1219140"/>
            <a:fld id="{DFAE74E3-5DFE-6C41-9C50-ECB143194F29}" type="slidenum">
              <a:rPr lang="en-US" smtClean="0">
                <a:solidFill>
                  <a:srgbClr val="000000">
                    <a:tint val="75000"/>
                  </a:srgbClr>
                </a:solidFill>
              </a:rPr>
              <a:pPr defTabSz="1219140"/>
              <a:t>‹#›</a:t>
            </a:fld>
            <a:endParaRPr lang="en-US" dirty="0">
              <a:solidFill>
                <a:srgbClr val="000000">
                  <a:tint val="75000"/>
                </a:srgbClr>
              </a:solidFill>
            </a:endParaRPr>
          </a:p>
        </p:txBody>
      </p:sp>
    </p:spTree>
    <p:extLst>
      <p:ext uri="{BB962C8B-B14F-4D97-AF65-F5344CB8AC3E}">
        <p14:creationId xmlns:p14="http://schemas.microsoft.com/office/powerpoint/2010/main" val="307640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ftr="0" dt="0"/>
  <p:txStyles>
    <p:titleStyle>
      <a:lvl1pPr algn="l" defTabSz="1219140" rtl="0" eaLnBrk="1" latinLnBrk="0" hangingPunct="1">
        <a:spcBef>
          <a:spcPct val="0"/>
        </a:spcBef>
        <a:buNone/>
        <a:defRPr sz="4300" kern="1200">
          <a:solidFill>
            <a:srgbClr val="2C95DD"/>
          </a:solidFill>
          <a:latin typeface="MetaNormalLF-Roman" pitchFamily="34" charset="0"/>
          <a:ea typeface="+mj-ea"/>
          <a:cs typeface="+mj-cs"/>
        </a:defRPr>
      </a:lvl1pPr>
    </p:titleStyle>
    <p:bodyStyle>
      <a:lvl1pPr marL="304784" indent="-304784" algn="l" defTabSz="1219140" rtl="0" eaLnBrk="1" latinLnBrk="0" hangingPunct="1">
        <a:spcBef>
          <a:spcPct val="20000"/>
        </a:spcBef>
        <a:buClr>
          <a:srgbClr val="2C95DD"/>
        </a:buClr>
        <a:buFont typeface="Arial" pitchFamily="34" charset="0"/>
        <a:buChar char="•"/>
        <a:defRPr sz="3700" kern="1200">
          <a:solidFill>
            <a:schemeClr val="tx1"/>
          </a:solidFill>
          <a:latin typeface="MetaNormalLF-Roman" pitchFamily="34" charset="0"/>
          <a:ea typeface="+mn-ea"/>
          <a:cs typeface="+mn-cs"/>
        </a:defRPr>
      </a:lvl1pPr>
      <a:lvl2pPr marL="990550" indent="-380981" algn="l" defTabSz="1219140" rtl="0" eaLnBrk="1" latinLnBrk="0" hangingPunct="1">
        <a:spcBef>
          <a:spcPct val="20000"/>
        </a:spcBef>
        <a:buClr>
          <a:srgbClr val="2C95DD"/>
        </a:buClr>
        <a:buFont typeface="Arial" pitchFamily="34" charset="0"/>
        <a:buChar char="–"/>
        <a:defRPr sz="3200" kern="1200">
          <a:solidFill>
            <a:schemeClr val="tx1"/>
          </a:solidFill>
          <a:latin typeface="MetaNormalLF-Roman" pitchFamily="34" charset="0"/>
          <a:ea typeface="+mn-ea"/>
          <a:cs typeface="+mn-cs"/>
        </a:defRPr>
      </a:lvl2pPr>
      <a:lvl3pPr marL="1523925" indent="-304784" algn="l" defTabSz="1219140" rtl="0" eaLnBrk="1" latinLnBrk="0" hangingPunct="1">
        <a:spcBef>
          <a:spcPct val="20000"/>
        </a:spcBef>
        <a:buClr>
          <a:srgbClr val="2C95DD"/>
        </a:buClr>
        <a:buFont typeface="Arial" pitchFamily="34" charset="0"/>
        <a:buChar char="•"/>
        <a:defRPr sz="2700" kern="1200">
          <a:solidFill>
            <a:schemeClr val="tx1"/>
          </a:solidFill>
          <a:latin typeface="MetaNormalLF-Roman" pitchFamily="34" charset="0"/>
          <a:ea typeface="+mn-ea"/>
          <a:cs typeface="+mn-cs"/>
        </a:defRPr>
      </a:lvl3pPr>
      <a:lvl4pPr marL="2133493" indent="-304784" algn="l" defTabSz="121914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4pPr>
      <a:lvl5pPr marL="2743062" indent="-304784" algn="l" defTabSz="121914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5pPr>
      <a:lvl6pPr marL="335263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1"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685939" y="6549717"/>
            <a:ext cx="1667860" cy="229237"/>
          </a:xfrm>
          <a:prstGeom prst="rect">
            <a:avLst/>
          </a:prstGeom>
        </p:spPr>
        <p:txBody>
          <a:bodyPr vert="horz" lIns="91440" tIns="45720" rIns="91440" bIns="45720" rtlCol="0" anchor="ctr"/>
          <a:lstStyle>
            <a:lvl1pPr algn="r">
              <a:defRPr sz="600">
                <a:solidFill>
                  <a:schemeClr val="bg1">
                    <a:lumMod val="40000"/>
                    <a:lumOff val="60000"/>
                  </a:schemeClr>
                </a:solidFill>
              </a:defRPr>
            </a:lvl1pPr>
          </a:lstStyle>
          <a:p>
            <a:fld id="{B0FE2824-C2A0-4931-BB32-60B24BDBB3CC}" type="datetimeFigureOut">
              <a:rPr lang="en-US" smtClean="0">
                <a:solidFill>
                  <a:srgbClr val="3D372E">
                    <a:lumMod val="40000"/>
                    <a:lumOff val="60000"/>
                  </a:srgbClr>
                </a:solidFill>
              </a:rPr>
              <a:pPr/>
              <a:t>6/12/2017</a:t>
            </a:fld>
            <a:endParaRPr lang="en-US" dirty="0">
              <a:solidFill>
                <a:srgbClr val="3D372E">
                  <a:lumMod val="40000"/>
                  <a:lumOff val="60000"/>
                </a:srgbClr>
              </a:solidFill>
            </a:endParaRPr>
          </a:p>
        </p:txBody>
      </p:sp>
      <p:sp>
        <p:nvSpPr>
          <p:cNvPr id="5" name="Footer Placeholder 4"/>
          <p:cNvSpPr>
            <a:spLocks noGrp="1"/>
          </p:cNvSpPr>
          <p:nvPr>
            <p:ph type="ftr" sz="quarter" idx="3"/>
          </p:nvPr>
        </p:nvSpPr>
        <p:spPr>
          <a:xfrm>
            <a:off x="381001" y="6549717"/>
            <a:ext cx="8442159" cy="229237"/>
          </a:xfrm>
          <a:prstGeom prst="rect">
            <a:avLst/>
          </a:prstGeom>
        </p:spPr>
        <p:txBody>
          <a:bodyPr vert="horz" lIns="91440" tIns="45720" rIns="91440" bIns="45720" rtlCol="0" anchor="ctr"/>
          <a:lstStyle>
            <a:lvl1pPr algn="l">
              <a:defRPr sz="600">
                <a:solidFill>
                  <a:schemeClr val="bg1">
                    <a:lumMod val="40000"/>
                    <a:lumOff val="60000"/>
                  </a:schemeClr>
                </a:solidFill>
              </a:defRPr>
            </a:lvl1pPr>
          </a:lstStyle>
          <a:p>
            <a:endParaRPr lang="en-US" dirty="0">
              <a:solidFill>
                <a:srgbClr val="3D372E">
                  <a:lumMod val="40000"/>
                  <a:lumOff val="60000"/>
                </a:srgbClr>
              </a:solidFill>
            </a:endParaRPr>
          </a:p>
        </p:txBody>
      </p:sp>
      <p:sp>
        <p:nvSpPr>
          <p:cNvPr id="6" name="Slide Number Placeholder 5"/>
          <p:cNvSpPr>
            <a:spLocks noGrp="1"/>
          </p:cNvSpPr>
          <p:nvPr>
            <p:ph type="sldNum" sz="quarter" idx="4"/>
          </p:nvPr>
        </p:nvSpPr>
        <p:spPr>
          <a:xfrm>
            <a:off x="11353801" y="6549717"/>
            <a:ext cx="446361" cy="229237"/>
          </a:xfrm>
          <a:prstGeom prst="rect">
            <a:avLst/>
          </a:prstGeom>
        </p:spPr>
        <p:txBody>
          <a:bodyPr vert="horz" lIns="91440" tIns="45720" rIns="91440" bIns="45720" rtlCol="0" anchor="ctr"/>
          <a:lstStyle>
            <a:lvl1pPr algn="r">
              <a:defRPr sz="600">
                <a:solidFill>
                  <a:schemeClr val="bg1">
                    <a:lumMod val="40000"/>
                    <a:lumOff val="60000"/>
                  </a:schemeClr>
                </a:solidFill>
              </a:defRPr>
            </a:lvl1pPr>
          </a:lstStyle>
          <a:p>
            <a:fld id="{B13333A4-2EF1-4B79-B68C-AB20E66B4822}" type="slidenum">
              <a:rPr lang="en-US" smtClean="0">
                <a:solidFill>
                  <a:srgbClr val="3D372E">
                    <a:lumMod val="40000"/>
                    <a:lumOff val="60000"/>
                  </a:srgbClr>
                </a:solidFill>
              </a:rPr>
              <a:pPr/>
              <a:t>‹#›</a:t>
            </a:fld>
            <a:endParaRPr lang="en-US" dirty="0">
              <a:solidFill>
                <a:srgbClr val="3D372E">
                  <a:lumMod val="40000"/>
                  <a:lumOff val="60000"/>
                </a:srgbClr>
              </a:solidFill>
            </a:endParaRPr>
          </a:p>
        </p:txBody>
      </p:sp>
    </p:spTree>
    <p:extLst>
      <p:ext uri="{BB962C8B-B14F-4D97-AF65-F5344CB8AC3E}">
        <p14:creationId xmlns:p14="http://schemas.microsoft.com/office/powerpoint/2010/main" val="3798596946"/>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55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1350"/>
        </a:spcBef>
        <a:buClr>
          <a:schemeClr val="accent1"/>
        </a:buClr>
        <a:buFont typeface="Arial" panose="020B0604020202020204" pitchFamily="34" charset="0"/>
        <a:buChar char="•"/>
        <a:defRPr sz="1500" kern="1200">
          <a:solidFill>
            <a:schemeClr val="tx1"/>
          </a:solidFill>
          <a:latin typeface="+mn-lt"/>
          <a:ea typeface="+mn-ea"/>
          <a:cs typeface="+mn-cs"/>
        </a:defRPr>
      </a:lvl1pPr>
      <a:lvl2pPr marL="342900" indent="-171450" algn="l" defTabSz="685800" rtl="0" eaLnBrk="1" latinLnBrk="0" hangingPunct="1">
        <a:lnSpc>
          <a:spcPct val="90000"/>
        </a:lnSpc>
        <a:spcBef>
          <a:spcPts val="750"/>
        </a:spcBef>
        <a:buClr>
          <a:schemeClr val="accent1"/>
        </a:buClr>
        <a:buFont typeface="Arial" panose="020B0604020202020204" pitchFamily="34" charset="0"/>
        <a:buChar char="•"/>
        <a:defRPr sz="1350" kern="1200">
          <a:solidFill>
            <a:schemeClr val="tx1"/>
          </a:solidFill>
          <a:latin typeface="+mn-lt"/>
          <a:ea typeface="+mn-ea"/>
          <a:cs typeface="+mn-cs"/>
        </a:defRPr>
      </a:lvl2pPr>
      <a:lvl3pPr marL="514350" indent="-13716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68580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4pPr>
      <a:lvl5pPr marL="85725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6pPr>
      <a:lvl7pPr marL="120015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7pPr>
      <a:lvl8pPr marL="137160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8pPr>
      <a:lvl9pPr marL="1543050" indent="-137160" algn="l" defTabSz="685800" rtl="0" eaLnBrk="1" latinLnBrk="0" hangingPunct="1">
        <a:lnSpc>
          <a:spcPct val="9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10" Type="http://schemas.microsoft.com/office/2007/relationships/hdphoto" Target="../media/hdphoto1.wdp"/><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gif"/><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59474"/>
            <a:ext cx="10515598" cy="807926"/>
          </a:xfrm>
        </p:spPr>
        <p:txBody>
          <a:bodyPr>
            <a:normAutofit fontScale="90000"/>
          </a:bodyPr>
          <a:lstStyle/>
          <a:p>
            <a:pPr algn="ctr"/>
            <a:r>
              <a:rPr lang="en-US" sz="4000" dirty="0">
                <a:solidFill>
                  <a:srgbClr val="FFFF00"/>
                </a:solidFill>
                <a:latin typeface="Arial Rounded MT Bold" panose="020F0704030504030204" pitchFamily="34" charset="0"/>
                <a:cs typeface="Arial" panose="020B0604020202020204" pitchFamily="34" charset="0"/>
              </a:rPr>
              <a:t>Deconstruction and Recovery Information Modelling</a:t>
            </a:r>
          </a:p>
        </p:txBody>
      </p:sp>
      <p:sp>
        <p:nvSpPr>
          <p:cNvPr id="3" name="Subtitle 2"/>
          <p:cNvSpPr>
            <a:spLocks noGrp="1"/>
          </p:cNvSpPr>
          <p:nvPr>
            <p:ph type="subTitle" idx="1"/>
          </p:nvPr>
        </p:nvSpPr>
        <p:spPr>
          <a:xfrm>
            <a:off x="838200" y="5867400"/>
            <a:ext cx="10515598" cy="1066800"/>
          </a:xfrm>
        </p:spPr>
        <p:txBody>
          <a:bodyPr>
            <a:normAutofit/>
          </a:bodyPr>
          <a:lstStyle/>
          <a:p>
            <a:pPr algn="ctr"/>
            <a:r>
              <a:rPr lang="en-US" sz="2800" b="1" dirty="0">
                <a:latin typeface="Arial Rounded MT Bold" panose="020F0704030504030204" pitchFamily="34" charset="0"/>
                <a:cs typeface="Arial" panose="020B0604020202020204" pitchFamily="34" charset="0"/>
              </a:rPr>
              <a:t>Kris Atkins</a:t>
            </a:r>
          </a:p>
          <a:p>
            <a:pPr algn="ctr"/>
            <a:r>
              <a:rPr lang="en-US" sz="1800" i="1" dirty="0">
                <a:solidFill>
                  <a:schemeClr val="accent5">
                    <a:lumMod val="40000"/>
                    <a:lumOff val="60000"/>
                  </a:schemeClr>
                </a:solidFill>
                <a:latin typeface="Arial Rounded MT Bold" panose="020F0704030504030204" pitchFamily="34" charset="0"/>
                <a:cs typeface="Arial" panose="020B0604020202020204" pitchFamily="34" charset="0"/>
              </a:rPr>
              <a:t>Principal Consultant</a:t>
            </a:r>
            <a:r>
              <a:rPr lang="en-US" sz="1800" i="1" dirty="0">
                <a:solidFill>
                  <a:schemeClr val="accent5">
                    <a:lumMod val="40000"/>
                    <a:lumOff val="60000"/>
                  </a:schemeClr>
                </a:solidFill>
                <a:latin typeface="Arial Rounded MT Bold" panose="020F0704030504030204" pitchFamily="34" charset="0"/>
                <a:cs typeface="Arial" panose="020B0604020202020204" pitchFamily="34" charset="0"/>
              </a:rPr>
              <a:t>, Sustainable </a:t>
            </a:r>
            <a:r>
              <a:rPr lang="en-US" sz="1800" i="1" dirty="0" smtClean="0">
                <a:solidFill>
                  <a:schemeClr val="accent5">
                    <a:lumMod val="40000"/>
                    <a:lumOff val="60000"/>
                  </a:schemeClr>
                </a:solidFill>
                <a:latin typeface="Arial Rounded MT Bold" panose="020F0704030504030204" pitchFamily="34" charset="0"/>
                <a:cs typeface="Arial" panose="020B0604020202020204" pitchFamily="34" charset="0"/>
              </a:rPr>
              <a:t>Direction Ltd</a:t>
            </a:r>
            <a:endParaRPr lang="en-US" sz="1800" i="1" dirty="0">
              <a:solidFill>
                <a:schemeClr val="accent5">
                  <a:lumMod val="40000"/>
                  <a:lumOff val="60000"/>
                </a:schemeClr>
              </a:solidFill>
              <a:latin typeface="Arial Rounded MT Bold" panose="020F0704030504030204" pitchFamily="34" charset="0"/>
              <a:cs typeface="Arial" panose="020B0604020202020204" pitchFamily="34" charset="0"/>
            </a:endParaRP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15400" y="32426"/>
            <a:ext cx="3200400" cy="1643974"/>
          </a:xfrm>
          <a:prstGeom prst="rect">
            <a:avLst/>
          </a:prstGeom>
          <a:noFill/>
          <a:ln>
            <a:noFill/>
          </a:ln>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58400" y="6212303"/>
            <a:ext cx="1968396" cy="505176"/>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1744" y="304800"/>
            <a:ext cx="1452402" cy="56993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866353" y="59986"/>
            <a:ext cx="1334047" cy="879666"/>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241581" y="-100212"/>
            <a:ext cx="1863819" cy="1167011"/>
          </a:xfrm>
          <a:prstGeom prst="rect">
            <a:avLst/>
          </a:prstGeom>
        </p:spPr>
      </p:pic>
      <p:pic>
        <p:nvPicPr>
          <p:cNvPr id="10" name="Picture 9" descr="SDL-Lgo"/>
          <p:cNvPicPr/>
          <p:nvPr/>
        </p:nvPicPr>
        <p:blipFill>
          <a:blip r:embed="rId8"/>
          <a:srcRect/>
          <a:stretch>
            <a:fillRect/>
          </a:stretch>
        </p:blipFill>
        <p:spPr bwMode="auto">
          <a:xfrm>
            <a:off x="5105400" y="53504"/>
            <a:ext cx="1752600" cy="1013296"/>
          </a:xfrm>
          <a:prstGeom prst="rect">
            <a:avLst/>
          </a:prstGeom>
          <a:noFill/>
          <a:ln w="9525">
            <a:noFill/>
            <a:miter lim="800000"/>
            <a:headEnd/>
            <a:tailEnd/>
          </a:ln>
        </p:spPr>
      </p:pic>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274638"/>
            <a:ext cx="6919664" cy="1143000"/>
          </a:xfrm>
        </p:spPr>
        <p:txBody>
          <a:bodyPr>
            <a:normAutofit/>
          </a:bodyPr>
          <a:lstStyle/>
          <a:p>
            <a:r>
              <a:rPr lang="en-GB" sz="4000" dirty="0"/>
              <a:t>How DRIM will be achieved</a:t>
            </a:r>
          </a:p>
        </p:txBody>
      </p:sp>
      <p:sp>
        <p:nvSpPr>
          <p:cNvPr id="7" name="Content Placeholder 2"/>
          <p:cNvSpPr>
            <a:spLocks noGrp="1"/>
          </p:cNvSpPr>
          <p:nvPr>
            <p:ph sz="quarter" idx="1"/>
          </p:nvPr>
        </p:nvSpPr>
        <p:spPr>
          <a:xfrm>
            <a:off x="395535" y="1828800"/>
            <a:ext cx="8161513" cy="4191000"/>
          </a:xfrm>
        </p:spPr>
        <p:txBody>
          <a:bodyPr>
            <a:normAutofit fontScale="85000" lnSpcReduction="20000"/>
          </a:bodyPr>
          <a:lstStyle/>
          <a:p>
            <a:pPr marL="617220" lvl="1" indent="-342900"/>
            <a:r>
              <a:rPr lang="en-GB" sz="2800" dirty="0"/>
              <a:t>DRIM will use innovative technologies that include ontologies and semantic technologies to store end-of-life properties of materials</a:t>
            </a:r>
          </a:p>
          <a:p>
            <a:pPr marL="617220" lvl="1" indent="-342900"/>
            <a:endParaRPr lang="en-GB" sz="2800" dirty="0"/>
          </a:p>
          <a:p>
            <a:pPr marL="617220" lvl="1" indent="-342900"/>
            <a:r>
              <a:rPr lang="en-GB" sz="2800" dirty="0"/>
              <a:t>DRIM will use Big data analytics to predict end-of-life properties and value of building materials. </a:t>
            </a:r>
          </a:p>
          <a:p>
            <a:pPr marL="617220" lvl="1" indent="-342900"/>
            <a:endParaRPr lang="en-GB" sz="2800" dirty="0"/>
          </a:p>
          <a:p>
            <a:pPr marL="617220" lvl="1" indent="-342900"/>
            <a:r>
              <a:rPr lang="en-GB" sz="2800" dirty="0"/>
              <a:t>DRIM will incorporate state-of-the-art visualisation methodologies to simulate building deconstruction process</a:t>
            </a:r>
          </a:p>
          <a:p>
            <a:pPr marL="617220" lvl="1" indent="-342900"/>
            <a:endParaRPr lang="en-GB" sz="2800" dirty="0"/>
          </a:p>
          <a:p>
            <a:pPr marL="617220" lvl="1" indent="-342900"/>
            <a:r>
              <a:rPr lang="en-GB" sz="2800" dirty="0"/>
              <a:t>DRIM will be interoperable with existing BIM platforms</a:t>
            </a:r>
          </a:p>
        </p:txBody>
      </p:sp>
      <p:pic>
        <p:nvPicPr>
          <p:cNvPr id="8" name="Picture 2" descr="http://www.eazystock.com/wp-content/uploads/2015/08/Big-Data-Word-Cloud-3-e14428674626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914400"/>
            <a:ext cx="2808312" cy="19314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engineersjournal.ie/wp-content/uploads/2014/09/New-Picture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7049" y="2575461"/>
            <a:ext cx="3481807" cy="22305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hessconnect.com/wp-content/uploads/marketing-repor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6520" y="4663693"/>
            <a:ext cx="2444792" cy="150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5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748350"/>
          </a:xfrm>
        </p:spPr>
        <p:txBody>
          <a:bodyPr/>
          <a:lstStyle/>
          <a:p>
            <a:pPr algn="ctr"/>
            <a:r>
              <a:rPr lang="en-GB" dirty="0"/>
              <a:t>Big data analytics conceptual framework</a:t>
            </a:r>
          </a:p>
        </p:txBody>
      </p:sp>
      <p:pic>
        <p:nvPicPr>
          <p:cNvPr id="3" name="Content Placeholder 3" descr="../../../../../../../Google%20Drive/BIMWaste%20-%20Gbenga/DRIM/Big%20Data%20BIM%20Conceptua"/>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7315200" cy="5562600"/>
          </a:xfrm>
          <a:prstGeom prst="rect">
            <a:avLst/>
          </a:prstGeom>
          <a:noFill/>
          <a:ln>
            <a:noFill/>
          </a:ln>
        </p:spPr>
      </p:pic>
    </p:spTree>
    <p:extLst>
      <p:ext uri="{BB962C8B-B14F-4D97-AF65-F5344CB8AC3E}">
        <p14:creationId xmlns:p14="http://schemas.microsoft.com/office/powerpoint/2010/main" val="287943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Components of DRIM</a:t>
            </a:r>
          </a:p>
        </p:txBody>
      </p:sp>
      <p:sp>
        <p:nvSpPr>
          <p:cNvPr id="3" name="Rectangle 2"/>
          <p:cNvSpPr/>
          <p:nvPr/>
        </p:nvSpPr>
        <p:spPr>
          <a:xfrm>
            <a:off x="838200" y="1600200"/>
            <a:ext cx="9525000" cy="4893647"/>
          </a:xfrm>
          <a:prstGeom prst="rect">
            <a:avLst/>
          </a:prstGeom>
        </p:spPr>
        <p:txBody>
          <a:bodyPr wrap="square">
            <a:spAutoFit/>
          </a:bodyPr>
          <a:lstStyle/>
          <a:p>
            <a:r>
              <a:rPr lang="en-GB" sz="2400" dirty="0"/>
              <a:t>The DRIM tool is made up the following major components:</a:t>
            </a:r>
          </a:p>
          <a:p>
            <a:endParaRPr lang="en-GB" dirty="0"/>
          </a:p>
          <a:p>
            <a:pPr marL="742950" lvl="1" indent="-285750">
              <a:buFont typeface="Wingdings" panose="05000000000000000000" pitchFamily="2" charset="2"/>
              <a:buChar char="q"/>
            </a:pPr>
            <a:r>
              <a:rPr lang="en-GB" b="1" dirty="0">
                <a:solidFill>
                  <a:srgbClr val="FFFF00"/>
                </a:solidFill>
              </a:rPr>
              <a:t>Building Element Analyser (BEA)</a:t>
            </a:r>
          </a:p>
          <a:p>
            <a:pPr marL="1200150" lvl="2" indent="-285750">
              <a:buFont typeface="Wingdings" panose="05000000000000000000" pitchFamily="2" charset="2"/>
              <a:buChar char="§"/>
            </a:pPr>
            <a:r>
              <a:rPr lang="en-GB" u="sng" dirty="0">
                <a:solidFill>
                  <a:srgbClr val="FFFF00"/>
                </a:solidFill>
              </a:rPr>
              <a:t>Input:</a:t>
            </a:r>
            <a:r>
              <a:rPr lang="en-GB" dirty="0">
                <a:solidFill>
                  <a:srgbClr val="FFFF00"/>
                </a:solidFill>
              </a:rPr>
              <a:t> BIM design</a:t>
            </a:r>
          </a:p>
          <a:p>
            <a:pPr marL="1200150" lvl="2" indent="-285750">
              <a:buFont typeface="Wingdings" panose="05000000000000000000" pitchFamily="2" charset="2"/>
              <a:buChar char="§"/>
            </a:pPr>
            <a:r>
              <a:rPr lang="en-GB" u="sng" dirty="0">
                <a:solidFill>
                  <a:srgbClr val="FFFF00"/>
                </a:solidFill>
              </a:rPr>
              <a:t>Output:</a:t>
            </a:r>
            <a:r>
              <a:rPr lang="en-GB" dirty="0">
                <a:solidFill>
                  <a:srgbClr val="FFFF00"/>
                </a:solidFill>
              </a:rPr>
              <a:t> Materials take-off from building design</a:t>
            </a:r>
          </a:p>
          <a:p>
            <a:pPr lvl="2"/>
            <a:endParaRPr lang="en-GB" dirty="0">
              <a:solidFill>
                <a:srgbClr val="FFFF00"/>
              </a:solidFill>
            </a:endParaRPr>
          </a:p>
          <a:p>
            <a:pPr marL="742950" lvl="1" indent="-285750">
              <a:buFont typeface="Wingdings" panose="05000000000000000000" pitchFamily="2" charset="2"/>
              <a:buChar char="q"/>
            </a:pPr>
            <a:r>
              <a:rPr lang="en-GB" b="1" dirty="0">
                <a:solidFill>
                  <a:srgbClr val="FFC000"/>
                </a:solidFill>
              </a:rPr>
              <a:t>Design Optimisation for Design for Deconstruction (</a:t>
            </a:r>
            <a:r>
              <a:rPr lang="en-GB" b="1" dirty="0" err="1">
                <a:solidFill>
                  <a:srgbClr val="FFC000"/>
                </a:solidFill>
              </a:rPr>
              <a:t>DfD</a:t>
            </a:r>
            <a:r>
              <a:rPr lang="en-GB" b="1" dirty="0">
                <a:solidFill>
                  <a:srgbClr val="FFC000"/>
                </a:solidFill>
              </a:rPr>
              <a:t>) </a:t>
            </a:r>
          </a:p>
          <a:p>
            <a:pPr marL="1200150" lvl="2" indent="-285750">
              <a:buFont typeface="Wingdings" panose="05000000000000000000" pitchFamily="2" charset="2"/>
              <a:buChar char="§"/>
            </a:pPr>
            <a:r>
              <a:rPr lang="en-GB" u="sng" dirty="0">
                <a:solidFill>
                  <a:srgbClr val="FFC000"/>
                </a:solidFill>
              </a:rPr>
              <a:t>Input:</a:t>
            </a:r>
            <a:r>
              <a:rPr lang="en-GB" dirty="0">
                <a:solidFill>
                  <a:srgbClr val="FFC000"/>
                </a:solidFill>
              </a:rPr>
              <a:t> Materials take-off </a:t>
            </a:r>
          </a:p>
          <a:p>
            <a:pPr marL="1200150" lvl="2" indent="-285750">
              <a:buFont typeface="Wingdings" panose="05000000000000000000" pitchFamily="2" charset="2"/>
              <a:buChar char="§"/>
            </a:pPr>
            <a:r>
              <a:rPr lang="en-GB" u="sng" dirty="0">
                <a:solidFill>
                  <a:srgbClr val="FFC000"/>
                </a:solidFill>
              </a:rPr>
              <a:t>Output:</a:t>
            </a:r>
            <a:r>
              <a:rPr lang="en-GB" dirty="0">
                <a:solidFill>
                  <a:srgbClr val="FFC000"/>
                </a:solidFill>
              </a:rPr>
              <a:t> Optimised DfD based on global best practices</a:t>
            </a:r>
          </a:p>
          <a:p>
            <a:pPr lvl="2"/>
            <a:endParaRPr lang="en-GB" dirty="0">
              <a:solidFill>
                <a:srgbClr val="FFC000"/>
              </a:solidFill>
            </a:endParaRPr>
          </a:p>
          <a:p>
            <a:pPr marL="742950" lvl="1" indent="-285750">
              <a:buFont typeface="Wingdings" panose="05000000000000000000" pitchFamily="2" charset="2"/>
              <a:buChar char="q"/>
            </a:pPr>
            <a:r>
              <a:rPr lang="en-GB" b="1" dirty="0">
                <a:solidFill>
                  <a:srgbClr val="00FF99"/>
                </a:solidFill>
              </a:rPr>
              <a:t>Pre-Deconstruction Audit Processor (PDAP)</a:t>
            </a:r>
          </a:p>
          <a:p>
            <a:pPr marL="1200150" lvl="2" indent="-285750">
              <a:buFont typeface="Wingdings" panose="05000000000000000000" pitchFamily="2" charset="2"/>
              <a:buChar char="§"/>
            </a:pPr>
            <a:r>
              <a:rPr lang="en-GB" u="sng" dirty="0">
                <a:solidFill>
                  <a:srgbClr val="00FF99"/>
                </a:solidFill>
              </a:rPr>
              <a:t>Input:</a:t>
            </a:r>
            <a:r>
              <a:rPr lang="en-GB" dirty="0">
                <a:solidFill>
                  <a:srgbClr val="00FF99"/>
                </a:solidFill>
              </a:rPr>
              <a:t> Materials take-off</a:t>
            </a:r>
          </a:p>
          <a:p>
            <a:pPr marL="1200150" lvl="2" indent="-285750">
              <a:buFont typeface="Wingdings" panose="05000000000000000000" pitchFamily="2" charset="2"/>
              <a:buChar char="§"/>
            </a:pPr>
            <a:r>
              <a:rPr lang="en-GB" u="sng" dirty="0">
                <a:solidFill>
                  <a:srgbClr val="00FF99"/>
                </a:solidFill>
              </a:rPr>
              <a:t>Output: </a:t>
            </a:r>
            <a:r>
              <a:rPr lang="en-GB" dirty="0">
                <a:solidFill>
                  <a:srgbClr val="00FF99"/>
                </a:solidFill>
              </a:rPr>
              <a:t>Pre-Deconstruction audit data</a:t>
            </a:r>
          </a:p>
          <a:p>
            <a:pPr lvl="2"/>
            <a:endParaRPr lang="en-GB" dirty="0">
              <a:solidFill>
                <a:srgbClr val="00FF99"/>
              </a:solidFill>
            </a:endParaRPr>
          </a:p>
          <a:p>
            <a:pPr marL="742950" lvl="1" indent="-285750">
              <a:buFont typeface="Wingdings" panose="05000000000000000000" pitchFamily="2" charset="2"/>
              <a:buChar char="q"/>
            </a:pPr>
            <a:r>
              <a:rPr lang="en-GB" b="1" dirty="0">
                <a:solidFill>
                  <a:srgbClr val="CCCCFF"/>
                </a:solidFill>
              </a:rPr>
              <a:t>Deconstruction Plan Generator (DPG)</a:t>
            </a:r>
          </a:p>
          <a:p>
            <a:pPr marL="1200150" lvl="2" indent="-285750">
              <a:buFont typeface="Wingdings" panose="05000000000000000000" pitchFamily="2" charset="2"/>
              <a:buChar char="§"/>
            </a:pPr>
            <a:r>
              <a:rPr lang="en-GB" u="sng" dirty="0">
                <a:solidFill>
                  <a:srgbClr val="CCCCFF"/>
                </a:solidFill>
              </a:rPr>
              <a:t>Input:</a:t>
            </a:r>
            <a:r>
              <a:rPr lang="en-GB" dirty="0">
                <a:solidFill>
                  <a:srgbClr val="CCCCFF"/>
                </a:solidFill>
              </a:rPr>
              <a:t> Materials take-off</a:t>
            </a:r>
          </a:p>
          <a:p>
            <a:pPr marL="1200150" lvl="2" indent="-285750">
              <a:buFont typeface="Wingdings" panose="05000000000000000000" pitchFamily="2" charset="2"/>
              <a:buChar char="§"/>
            </a:pPr>
            <a:r>
              <a:rPr lang="en-GB" dirty="0">
                <a:solidFill>
                  <a:srgbClr val="CCCCFF"/>
                </a:solidFill>
              </a:rPr>
              <a:t>Output: Deconstruction protocol,  Deconstruction process visualisation</a:t>
            </a:r>
          </a:p>
        </p:txBody>
      </p:sp>
    </p:spTree>
    <p:extLst>
      <p:ext uri="{BB962C8B-B14F-4D97-AF65-F5344CB8AC3E}">
        <p14:creationId xmlns:p14="http://schemas.microsoft.com/office/powerpoint/2010/main" val="106473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01922"/>
            <a:ext cx="9525000" cy="66295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a:lstStyle>
          <a:p>
            <a:r>
              <a:rPr lang="en-GB" dirty="0"/>
              <a:t>A SQL/NoSQL semantic storage for data</a:t>
            </a:r>
          </a:p>
        </p:txBody>
      </p:sp>
      <p:graphicFrame>
        <p:nvGraphicFramePr>
          <p:cNvPr id="5" name="Content Placeholder 3"/>
          <p:cNvGraphicFramePr>
            <a:graphicFrameLocks/>
          </p:cNvGraphicFramePr>
          <p:nvPr>
            <p:extLst>
              <p:ext uri="{D42A27DB-BD31-4B8C-83A1-F6EECF244321}">
                <p14:modId xmlns:p14="http://schemas.microsoft.com/office/powerpoint/2010/main" val="1602851388"/>
              </p:ext>
            </p:extLst>
          </p:nvPr>
        </p:nvGraphicFramePr>
        <p:xfrm>
          <a:off x="1524000" y="1524000"/>
          <a:ext cx="8763000" cy="4639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1089236" y="2514600"/>
            <a:ext cx="7292764" cy="12192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295400" y="2607295"/>
            <a:ext cx="1981200" cy="923330"/>
          </a:xfrm>
          <a:prstGeom prst="rect">
            <a:avLst/>
          </a:prstGeom>
          <a:noFill/>
        </p:spPr>
        <p:txBody>
          <a:bodyPr wrap="square" rtlCol="0">
            <a:spAutoFit/>
          </a:bodyPr>
          <a:lstStyle/>
          <a:p>
            <a:r>
              <a:rPr lang="en-GB" dirty="0"/>
              <a:t>- Hadoop</a:t>
            </a:r>
          </a:p>
          <a:p>
            <a:r>
              <a:rPr lang="en-GB" dirty="0"/>
              <a:t>- MapReduce</a:t>
            </a:r>
          </a:p>
          <a:p>
            <a:r>
              <a:rPr lang="en-GB" dirty="0"/>
              <a:t>- HDFS, etc.</a:t>
            </a:r>
          </a:p>
        </p:txBody>
      </p:sp>
      <p:grpSp>
        <p:nvGrpSpPr>
          <p:cNvPr id="8" name="Group 7"/>
          <p:cNvGrpSpPr/>
          <p:nvPr/>
        </p:nvGrpSpPr>
        <p:grpSpPr>
          <a:xfrm>
            <a:off x="3381400" y="3799887"/>
            <a:ext cx="7972400" cy="1229313"/>
            <a:chOff x="2771800" y="4221088"/>
            <a:chExt cx="5915000" cy="965908"/>
          </a:xfrm>
        </p:grpSpPr>
        <p:sp>
          <p:nvSpPr>
            <p:cNvPr id="9" name="Rounded Rectangle 8"/>
            <p:cNvSpPr/>
            <p:nvPr/>
          </p:nvSpPr>
          <p:spPr>
            <a:xfrm>
              <a:off x="2771800" y="4250495"/>
              <a:ext cx="5915000" cy="93650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857184" y="4221088"/>
              <a:ext cx="1800200" cy="923330"/>
            </a:xfrm>
            <a:prstGeom prst="rect">
              <a:avLst/>
            </a:prstGeom>
            <a:noFill/>
          </p:spPr>
          <p:txBody>
            <a:bodyPr wrap="square" rtlCol="0">
              <a:spAutoFit/>
            </a:bodyPr>
            <a:lstStyle/>
            <a:p>
              <a:r>
                <a:rPr lang="en-GB" dirty="0"/>
                <a:t>- Demolition Data</a:t>
              </a:r>
            </a:p>
            <a:p>
              <a:r>
                <a:rPr lang="en-GB" dirty="0"/>
                <a:t>- Building Design</a:t>
              </a:r>
            </a:p>
            <a:p>
              <a:r>
                <a:rPr lang="en-GB" dirty="0"/>
                <a:t>- Material Take-off.</a:t>
              </a:r>
            </a:p>
          </p:txBody>
        </p:sp>
      </p:grpSp>
    </p:spTree>
    <p:extLst>
      <p:ext uri="{BB962C8B-B14F-4D97-AF65-F5344CB8AC3E}">
        <p14:creationId xmlns:p14="http://schemas.microsoft.com/office/powerpoint/2010/main" val="35018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10515600" cy="900750"/>
          </a:xfrm>
        </p:spPr>
        <p:txBody>
          <a:bodyPr>
            <a:noAutofit/>
          </a:bodyPr>
          <a:lstStyle/>
          <a:p>
            <a:pPr algn="ctr"/>
            <a:r>
              <a:rPr lang="en-GB" sz="5400" dirty="0">
                <a:latin typeface="Arial Rounded MT Bold" panose="020F0704030504030204" pitchFamily="34" charset="0"/>
                <a:cs typeface="Arial" panose="020B0604020202020204" pitchFamily="34" charset="0"/>
              </a:rPr>
              <a:t>Thank You</a:t>
            </a:r>
          </a:p>
        </p:txBody>
      </p:sp>
      <p:pic>
        <p:nvPicPr>
          <p:cNvPr id="12290" name="Picture 2" descr="http://cdn.makeuseof.com/wp-content/uploads/2012/07/Question.png?b79e9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133600"/>
            <a:ext cx="5619750"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1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24200"/>
            <a:ext cx="12192000" cy="1838519"/>
          </a:xfrm>
          <a:solidFill>
            <a:schemeClr val="tx2">
              <a:lumMod val="75000"/>
            </a:schemeClr>
          </a:solidFill>
        </p:spPr>
        <p:txBody>
          <a:bodyPr>
            <a:normAutofit/>
          </a:bodyPr>
          <a:lstStyle/>
          <a:p>
            <a:pPr algn="ctr"/>
            <a:r>
              <a:rPr lang="en-GB" dirty="0">
                <a:latin typeface="Arial Rounded MT Bold" panose="020F0704030504030204" pitchFamily="34" charset="0"/>
              </a:rPr>
              <a:t>Big Data Analytics in Projects</a:t>
            </a:r>
            <a:endParaRPr lang="en-US" dirty="0">
              <a:latin typeface="Arial Rounded MT Bold" panose="020F0704030504030204" pitchFamily="34" charset="0"/>
            </a:endParaRPr>
          </a:p>
        </p:txBody>
      </p:sp>
      <p:sp>
        <p:nvSpPr>
          <p:cNvPr id="6" name="TextBox 5"/>
          <p:cNvSpPr txBox="1"/>
          <p:nvPr/>
        </p:nvSpPr>
        <p:spPr>
          <a:xfrm>
            <a:off x="11734800" y="6488668"/>
            <a:ext cx="381000" cy="369332"/>
          </a:xfrm>
          <a:prstGeom prst="rect">
            <a:avLst/>
          </a:prstGeom>
          <a:noFill/>
        </p:spPr>
        <p:txBody>
          <a:bodyPr wrap="square" rtlCol="0">
            <a:spAutoFit/>
          </a:bodyPr>
          <a:lstStyle/>
          <a:p>
            <a:r>
              <a:rPr lang="en-GB" dirty="0">
                <a:solidFill>
                  <a:prstClr val="white"/>
                </a:solidFill>
                <a:latin typeface="Arial Rounded MT Bold" panose="020F0704030504030204" pitchFamily="34" charset="0"/>
              </a:rPr>
              <a:t>7</a:t>
            </a:r>
          </a:p>
        </p:txBody>
      </p:sp>
      <p:pic>
        <p:nvPicPr>
          <p:cNvPr id="7" name="Picture 6"/>
          <p:cNvPicPr>
            <a:picLocks noChangeAspect="1"/>
          </p:cNvPicPr>
          <p:nvPr/>
        </p:nvPicPr>
        <p:blipFill>
          <a:blip r:embed="rId3"/>
          <a:stretch>
            <a:fillRect/>
          </a:stretch>
        </p:blipFill>
        <p:spPr>
          <a:xfrm>
            <a:off x="5181600" y="1981200"/>
            <a:ext cx="1905000" cy="18989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9228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657601" y="-1651000"/>
            <a:ext cx="5977467" cy="11176000"/>
            <a:chOff x="2531459" y="-1384811"/>
            <a:chExt cx="4483100" cy="8382000"/>
          </a:xfrm>
        </p:grpSpPr>
        <p:pic>
          <p:nvPicPr>
            <p:cNvPr id="23" name="Picture 22"/>
            <p:cNvPicPr>
              <a:picLocks noChangeAspect="1"/>
            </p:cNvPicPr>
            <p:nvPr/>
          </p:nvPicPr>
          <p:blipFill>
            <a:blip r:embed="rId3"/>
            <a:stretch>
              <a:fillRect/>
            </a:stretch>
          </p:blipFill>
          <p:spPr>
            <a:xfrm rot="7872098" flipH="1">
              <a:off x="582009" y="564639"/>
              <a:ext cx="8382000" cy="4483100"/>
            </a:xfrm>
            <a:prstGeom prst="rect">
              <a:avLst/>
            </a:prstGeom>
          </p:spPr>
        </p:pic>
        <p:sp>
          <p:nvSpPr>
            <p:cNvPr id="24" name="Oval 23"/>
            <p:cNvSpPr/>
            <p:nvPr/>
          </p:nvSpPr>
          <p:spPr>
            <a:xfrm>
              <a:off x="6781801" y="1784926"/>
              <a:ext cx="228599" cy="228599"/>
            </a:xfrm>
            <a:prstGeom prst="ellipse">
              <a:avLst/>
            </a:prstGeom>
            <a:solidFill>
              <a:schemeClr val="accent3">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10"/>
              <a:endParaRPr lang="en-US">
                <a:solidFill>
                  <a:srgbClr val="FFFFFF"/>
                </a:solidFill>
              </a:endParaRPr>
            </a:p>
          </p:txBody>
        </p:sp>
      </p:grpSp>
      <p:sp>
        <p:nvSpPr>
          <p:cNvPr id="12" name="TextBox 11"/>
          <p:cNvSpPr txBox="1"/>
          <p:nvPr/>
        </p:nvSpPr>
        <p:spPr>
          <a:xfrm>
            <a:off x="8816721" y="1795618"/>
            <a:ext cx="2641600" cy="954103"/>
          </a:xfrm>
          <a:prstGeom prst="rect">
            <a:avLst/>
          </a:prstGeom>
          <a:noFill/>
        </p:spPr>
        <p:txBody>
          <a:bodyPr wrap="square" lIns="121912" tIns="60956" rIns="121912" bIns="60956" rtlCol="0">
            <a:spAutoFit/>
          </a:bodyPr>
          <a:lstStyle/>
          <a:p>
            <a:pPr algn="ctr" defTabSz="1219110"/>
            <a:r>
              <a:rPr lang="en-US" sz="2700" dirty="0">
                <a:solidFill>
                  <a:srgbClr val="000000"/>
                </a:solidFill>
                <a:latin typeface="Gill Sans MT"/>
                <a:cs typeface="Gill Sans MT"/>
              </a:rPr>
              <a:t>Project</a:t>
            </a:r>
          </a:p>
          <a:p>
            <a:pPr algn="ctr" defTabSz="1219110"/>
            <a:r>
              <a:rPr lang="en-US" sz="2700" dirty="0">
                <a:solidFill>
                  <a:srgbClr val="000000"/>
                </a:solidFill>
                <a:latin typeface="Gill Sans MT"/>
                <a:cs typeface="Gill Sans MT"/>
              </a:rPr>
              <a:t>Metamorphosis</a:t>
            </a:r>
          </a:p>
        </p:txBody>
      </p:sp>
      <p:sp>
        <p:nvSpPr>
          <p:cNvPr id="13" name="TextBox 12"/>
          <p:cNvSpPr txBox="1"/>
          <p:nvPr/>
        </p:nvSpPr>
        <p:spPr>
          <a:xfrm>
            <a:off x="6908800" y="2946315"/>
            <a:ext cx="2641600" cy="954103"/>
          </a:xfrm>
          <a:prstGeom prst="rect">
            <a:avLst/>
          </a:prstGeom>
          <a:noFill/>
        </p:spPr>
        <p:txBody>
          <a:bodyPr wrap="square" lIns="121912" tIns="60956" rIns="121912" bIns="60956" rtlCol="0">
            <a:spAutoFit/>
          </a:bodyPr>
          <a:lstStyle/>
          <a:p>
            <a:pPr algn="ctr" defTabSz="1219110"/>
            <a:r>
              <a:rPr lang="en-US" sz="2700" dirty="0">
                <a:solidFill>
                  <a:srgbClr val="000000"/>
                </a:solidFill>
                <a:latin typeface="Gill Sans MT"/>
                <a:cs typeface="Gill Sans MT"/>
              </a:rPr>
              <a:t>Data</a:t>
            </a:r>
            <a:br>
              <a:rPr lang="en-US" sz="2700" dirty="0">
                <a:solidFill>
                  <a:srgbClr val="000000"/>
                </a:solidFill>
                <a:latin typeface="Gill Sans MT"/>
                <a:cs typeface="Gill Sans MT"/>
              </a:rPr>
            </a:br>
            <a:r>
              <a:rPr lang="en-US" sz="2700" dirty="0">
                <a:solidFill>
                  <a:srgbClr val="000000"/>
                </a:solidFill>
                <a:latin typeface="Gill Sans MT"/>
                <a:cs typeface="Gill Sans MT"/>
              </a:rPr>
              <a:t> Monetization</a:t>
            </a:r>
          </a:p>
        </p:txBody>
      </p:sp>
      <p:sp>
        <p:nvSpPr>
          <p:cNvPr id="14" name="TextBox 13"/>
          <p:cNvSpPr txBox="1"/>
          <p:nvPr/>
        </p:nvSpPr>
        <p:spPr>
          <a:xfrm>
            <a:off x="5080000" y="4165515"/>
            <a:ext cx="2641600" cy="954103"/>
          </a:xfrm>
          <a:prstGeom prst="rect">
            <a:avLst/>
          </a:prstGeom>
          <a:noFill/>
        </p:spPr>
        <p:txBody>
          <a:bodyPr wrap="square" lIns="121912" tIns="60956" rIns="121912" bIns="60956" rtlCol="0">
            <a:spAutoFit/>
          </a:bodyPr>
          <a:lstStyle/>
          <a:p>
            <a:pPr algn="ctr" defTabSz="1219110"/>
            <a:r>
              <a:rPr lang="en-US" sz="2700" dirty="0">
                <a:solidFill>
                  <a:srgbClr val="000000"/>
                </a:solidFill>
                <a:latin typeface="Gill Sans MT"/>
                <a:cs typeface="Gill Sans MT"/>
              </a:rPr>
              <a:t>Project</a:t>
            </a:r>
            <a:br>
              <a:rPr lang="en-US" sz="2700" dirty="0">
                <a:solidFill>
                  <a:srgbClr val="000000"/>
                </a:solidFill>
                <a:latin typeface="Gill Sans MT"/>
                <a:cs typeface="Gill Sans MT"/>
              </a:rPr>
            </a:br>
            <a:r>
              <a:rPr lang="en-US" sz="2700" dirty="0">
                <a:solidFill>
                  <a:srgbClr val="000000"/>
                </a:solidFill>
                <a:latin typeface="Gill Sans MT"/>
                <a:cs typeface="Gill Sans MT"/>
              </a:rPr>
              <a:t>Optimization</a:t>
            </a:r>
          </a:p>
        </p:txBody>
      </p:sp>
      <p:sp>
        <p:nvSpPr>
          <p:cNvPr id="15" name="TextBox 14"/>
          <p:cNvSpPr txBox="1"/>
          <p:nvPr/>
        </p:nvSpPr>
        <p:spPr>
          <a:xfrm>
            <a:off x="3149600" y="5156203"/>
            <a:ext cx="2641600" cy="954103"/>
          </a:xfrm>
          <a:prstGeom prst="rect">
            <a:avLst/>
          </a:prstGeom>
          <a:noFill/>
        </p:spPr>
        <p:txBody>
          <a:bodyPr wrap="square" lIns="121912" tIns="60956" rIns="121912" bIns="60956" rtlCol="0">
            <a:spAutoFit/>
          </a:bodyPr>
          <a:lstStyle/>
          <a:p>
            <a:pPr algn="ctr" defTabSz="1219110"/>
            <a:r>
              <a:rPr lang="en-US" sz="2700" dirty="0">
                <a:solidFill>
                  <a:srgbClr val="000000"/>
                </a:solidFill>
                <a:latin typeface="Gill Sans MT"/>
                <a:cs typeface="Gill Sans MT"/>
              </a:rPr>
              <a:t>Project</a:t>
            </a:r>
            <a:br>
              <a:rPr lang="en-US" sz="2700" dirty="0">
                <a:solidFill>
                  <a:srgbClr val="000000"/>
                </a:solidFill>
                <a:latin typeface="Gill Sans MT"/>
                <a:cs typeface="Gill Sans MT"/>
              </a:rPr>
            </a:br>
            <a:r>
              <a:rPr lang="en-US" sz="2700" dirty="0">
                <a:solidFill>
                  <a:srgbClr val="000000"/>
                </a:solidFill>
                <a:latin typeface="Gill Sans MT"/>
                <a:cs typeface="Gill Sans MT"/>
              </a:rPr>
              <a:t>Insights</a:t>
            </a:r>
          </a:p>
        </p:txBody>
      </p:sp>
      <p:sp>
        <p:nvSpPr>
          <p:cNvPr id="16" name="TextBox 15"/>
          <p:cNvSpPr txBox="1"/>
          <p:nvPr/>
        </p:nvSpPr>
        <p:spPr>
          <a:xfrm>
            <a:off x="711200" y="5359403"/>
            <a:ext cx="2641600" cy="954103"/>
          </a:xfrm>
          <a:prstGeom prst="rect">
            <a:avLst/>
          </a:prstGeom>
          <a:noFill/>
        </p:spPr>
        <p:txBody>
          <a:bodyPr wrap="square" lIns="121912" tIns="60956" rIns="121912" bIns="60956" rtlCol="0">
            <a:spAutoFit/>
          </a:bodyPr>
          <a:lstStyle/>
          <a:p>
            <a:pPr algn="ctr" defTabSz="1219110"/>
            <a:r>
              <a:rPr lang="en-US" sz="2700" dirty="0">
                <a:solidFill>
                  <a:srgbClr val="000000"/>
                </a:solidFill>
                <a:latin typeface="Gill Sans MT"/>
                <a:cs typeface="Gill Sans MT"/>
              </a:rPr>
              <a:t>Project</a:t>
            </a:r>
            <a:br>
              <a:rPr lang="en-US" sz="2700" dirty="0">
                <a:solidFill>
                  <a:srgbClr val="000000"/>
                </a:solidFill>
                <a:latin typeface="Gill Sans MT"/>
                <a:cs typeface="Gill Sans MT"/>
              </a:rPr>
            </a:br>
            <a:r>
              <a:rPr lang="en-US" sz="2700" dirty="0">
                <a:solidFill>
                  <a:srgbClr val="000000"/>
                </a:solidFill>
                <a:latin typeface="Gill Sans MT"/>
                <a:cs typeface="Gill Sans MT"/>
              </a:rPr>
              <a:t>Monitoring</a:t>
            </a:r>
          </a:p>
        </p:txBody>
      </p:sp>
      <p:pic>
        <p:nvPicPr>
          <p:cNvPr id="17" name="Picture 16" descr="Industry – Financial Services.png"/>
          <p:cNvPicPr>
            <a:picLocks noChangeAspect="1"/>
          </p:cNvPicPr>
          <p:nvPr/>
        </p:nvPicPr>
        <p:blipFill>
          <a:blip r:embed="rId4" cstate="print"/>
          <a:srcRect l="7614" t="23960" r="2180" b="18920"/>
          <a:stretch>
            <a:fillRect/>
          </a:stretch>
        </p:blipFill>
        <p:spPr>
          <a:xfrm>
            <a:off x="7268551" y="1910549"/>
            <a:ext cx="1246252" cy="1206899"/>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gray">
          <a:xfrm>
            <a:off x="724879" y="4445004"/>
            <a:ext cx="2010356" cy="1230729"/>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gray">
          <a:xfrm>
            <a:off x="3454400" y="4294738"/>
            <a:ext cx="1100079" cy="1064665"/>
          </a:xfrm>
          <a:prstGeom prst="rect">
            <a:avLst/>
          </a:prstGeom>
        </p:spPr>
      </p:pic>
      <p:pic>
        <p:nvPicPr>
          <p:cNvPr id="20" name="Picture 27" descr="ICON_Cloud_Q308"/>
          <p:cNvPicPr>
            <a:picLocks noChangeAspect="1" noChangeArrowheads="1"/>
          </p:cNvPicPr>
          <p:nvPr/>
        </p:nvPicPr>
        <p:blipFill>
          <a:blip r:embed="rId7" cstate="screen"/>
          <a:srcRect/>
          <a:stretch>
            <a:fillRect/>
          </a:stretch>
        </p:blipFill>
        <p:spPr bwMode="gray">
          <a:xfrm>
            <a:off x="8514800" y="972132"/>
            <a:ext cx="1107685" cy="533019"/>
          </a:xfrm>
          <a:prstGeom prst="rect">
            <a:avLst/>
          </a:prstGeom>
          <a:noFill/>
          <a:ln w="9525">
            <a:noFill/>
            <a:miter lim="800000"/>
            <a:headEnd/>
            <a:tailEnd/>
          </a:ln>
          <a:effectLst>
            <a:outerShdw blurRad="152400" dist="63500" dir="5400000" sx="90000" sy="-19000" rotWithShape="0">
              <a:prstClr val="black">
                <a:alpha val="15000"/>
              </a:prstClr>
            </a:outerShdw>
          </a:effectLst>
        </p:spPr>
      </p:pic>
      <p:pic>
        <p:nvPicPr>
          <p:cNvPr id="21" name="Picture 13"/>
          <p:cNvPicPr>
            <a:picLocks noChangeAspect="1"/>
          </p:cNvPicPr>
          <p:nvPr/>
        </p:nvPicPr>
        <p:blipFill>
          <a:blip r:embed="rId8" cstate="screen">
            <a:clrChange>
              <a:clrFrom>
                <a:srgbClr val="FFFFFF"/>
              </a:clrFrom>
              <a:clrTo>
                <a:srgbClr val="FFFFFF">
                  <a:alpha val="0"/>
                </a:srgbClr>
              </a:clrTo>
            </a:clrChange>
          </a:blip>
          <a:srcRect/>
          <a:stretch>
            <a:fillRect/>
          </a:stretch>
        </p:blipFill>
        <p:spPr bwMode="gray">
          <a:xfrm>
            <a:off x="8907056" y="1026311"/>
            <a:ext cx="715433" cy="884239"/>
          </a:xfrm>
          <a:prstGeom prst="rect">
            <a:avLst/>
          </a:prstGeom>
          <a:noFill/>
          <a:ln w="9525">
            <a:noFill/>
            <a:miter lim="800000"/>
            <a:headEnd/>
            <a:tailEnd/>
          </a:ln>
        </p:spPr>
      </p:pic>
      <p:pic>
        <p:nvPicPr>
          <p:cNvPr id="22" name="Picture 21"/>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ackgroundRemoval t="6656" b="89857" l="9881" r="89987">
                        <a14:foregroundMark x1="78129" y1="65769" x2="78129" y2="65769"/>
                        <a14:foregroundMark x1="78788" y1="63391" x2="78788" y2="63391"/>
                        <a14:foregroundMark x1="80105" y1="61490" x2="80105" y2="61490"/>
                        <a14:foregroundMark x1="80501" y1="59271" x2="80501" y2="59271"/>
                        <a14:foregroundMark x1="81028" y1="34707" x2="81028" y2="34707"/>
                        <a14:foregroundMark x1="81818" y1="54200" x2="81818" y2="54200"/>
                        <a14:foregroundMark x1="73650" y1="73693" x2="73650" y2="73693"/>
                        <a14:foregroundMark x1="71937" y1="75753" x2="71937" y2="75753"/>
                        <a14:foregroundMark x1="68379" y1="78447" x2="68379" y2="78447"/>
                        <a14:foregroundMark x1="76021" y1="70048" x2="76021" y2="70048"/>
                        <a14:foregroundMark x1="82345" y1="47861" x2="82345" y2="47861"/>
                        <a14:foregroundMark x1="65349" y1="80666" x2="65349" y2="80666"/>
                      </a14:backgroundRemoval>
                    </a14:imgEffect>
                  </a14:imgLayer>
                </a14:imgProps>
              </a:ext>
            </a:extLst>
          </a:blip>
          <a:stretch>
            <a:fillRect/>
          </a:stretch>
        </p:blipFill>
        <p:spPr>
          <a:xfrm>
            <a:off x="5308861" y="3117447"/>
            <a:ext cx="1403467" cy="1166783"/>
          </a:xfrm>
          <a:prstGeom prst="rect">
            <a:avLst/>
          </a:prstGeom>
          <a:ln>
            <a:noFill/>
          </a:ln>
          <a:effectLst>
            <a:outerShdw blurRad="292100" dist="139700" dir="2700000" algn="tl" rotWithShape="0">
              <a:srgbClr val="333333">
                <a:alpha val="65000"/>
              </a:srgbClr>
            </a:outerShdw>
          </a:effectLst>
        </p:spPr>
      </p:pic>
      <p:sp>
        <p:nvSpPr>
          <p:cNvPr id="26" name="Title 1"/>
          <p:cNvSpPr>
            <a:spLocks noGrp="1"/>
          </p:cNvSpPr>
          <p:nvPr>
            <p:ph type="title"/>
          </p:nvPr>
        </p:nvSpPr>
        <p:spPr>
          <a:xfrm>
            <a:off x="304800" y="177803"/>
            <a:ext cx="11582400" cy="574516"/>
          </a:xfr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00000"/>
              </a:lnSpc>
            </a:pPr>
            <a:r>
              <a:rPr lang="en-US" sz="3700" spc="50" dirty="0">
                <a:ln w="11430"/>
                <a:solidFill>
                  <a:srgbClr val="C00000"/>
                </a:solidFill>
                <a:effectLst>
                  <a:outerShdw blurRad="76200" dist="50800" dir="5400000" algn="tl" rotWithShape="0">
                    <a:srgbClr val="000000">
                      <a:alpha val="65000"/>
                    </a:srgbClr>
                  </a:outerShdw>
                </a:effectLst>
              </a:rPr>
              <a:t>Big Data Project Model Maturation Index</a:t>
            </a:r>
          </a:p>
        </p:txBody>
      </p:sp>
      <p:sp>
        <p:nvSpPr>
          <p:cNvPr id="31" name="TextBox 30"/>
          <p:cNvSpPr txBox="1"/>
          <p:nvPr/>
        </p:nvSpPr>
        <p:spPr>
          <a:xfrm>
            <a:off x="111965" y="990601"/>
            <a:ext cx="8117639" cy="1369603"/>
          </a:xfrm>
          <a:prstGeom prst="rect">
            <a:avLst/>
          </a:prstGeom>
          <a:noFill/>
        </p:spPr>
        <p:txBody>
          <a:bodyPr wrap="square" lIns="121912" tIns="60956" rIns="121912" bIns="60956" rtlCol="0">
            <a:spAutoFit/>
          </a:bodyPr>
          <a:lstStyle/>
          <a:p>
            <a:pPr defTabSz="1219110"/>
            <a:r>
              <a:rPr lang="en-US" sz="2700" dirty="0">
                <a:solidFill>
                  <a:srgbClr val="0000FF"/>
                </a:solidFill>
                <a:latin typeface="Gill Sans MT"/>
                <a:cs typeface="Gill Sans MT"/>
              </a:rPr>
              <a:t>Measures the degree to which your organization has integrated big data and advanced analytics into your business model</a:t>
            </a:r>
          </a:p>
        </p:txBody>
      </p:sp>
      <p:sp>
        <p:nvSpPr>
          <p:cNvPr id="27" name="TextBox 26"/>
          <p:cNvSpPr txBox="1"/>
          <p:nvPr/>
        </p:nvSpPr>
        <p:spPr>
          <a:xfrm>
            <a:off x="11582400" y="6488668"/>
            <a:ext cx="533400" cy="369332"/>
          </a:xfrm>
          <a:prstGeom prst="rect">
            <a:avLst/>
          </a:prstGeom>
          <a:noFill/>
        </p:spPr>
        <p:txBody>
          <a:bodyPr wrap="square" rtlCol="0">
            <a:spAutoFit/>
          </a:bodyPr>
          <a:lstStyle/>
          <a:p>
            <a:r>
              <a:rPr lang="en-GB" dirty="0">
                <a:latin typeface="Arial Rounded MT Bold" panose="020F0704030504030204" pitchFamily="34" charset="0"/>
              </a:rPr>
              <a:t>11</a:t>
            </a:r>
          </a:p>
        </p:txBody>
      </p:sp>
    </p:spTree>
    <p:extLst>
      <p:ext uri="{BB962C8B-B14F-4D97-AF65-F5344CB8AC3E}">
        <p14:creationId xmlns:p14="http://schemas.microsoft.com/office/powerpoint/2010/main" val="23573373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1">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1102803" y="2187039"/>
            <a:ext cx="0" cy="3556000"/>
          </a:xfrm>
          <a:prstGeom prst="line">
            <a:avLst/>
          </a:prstGeom>
          <a:ln w="38100" cmpd="sng">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082483" y="5743039"/>
            <a:ext cx="3962400" cy="0"/>
          </a:xfrm>
          <a:prstGeom prst="line">
            <a:avLst/>
          </a:prstGeom>
          <a:ln w="38100" cmpd="sng">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3" cstate="print"/>
          <a:srcRect l="48806" b="50923"/>
          <a:stretch/>
        </p:blipFill>
        <p:spPr>
          <a:xfrm>
            <a:off x="1102803" y="3847553"/>
            <a:ext cx="2133600" cy="1891792"/>
          </a:xfrm>
          <a:prstGeom prst="rect">
            <a:avLst/>
          </a:prstGeom>
        </p:spPr>
      </p:pic>
      <p:pic>
        <p:nvPicPr>
          <p:cNvPr id="25" name="Picture 24"/>
          <p:cNvPicPr>
            <a:picLocks noChangeAspect="1"/>
          </p:cNvPicPr>
          <p:nvPr/>
        </p:nvPicPr>
        <p:blipFill rotWithShape="1">
          <a:blip r:embed="rId4" cstate="print"/>
          <a:srcRect l="50135" b="49355"/>
          <a:stretch/>
        </p:blipFill>
        <p:spPr>
          <a:xfrm>
            <a:off x="1102803" y="2489966"/>
            <a:ext cx="3454400" cy="3253076"/>
          </a:xfrm>
          <a:prstGeom prst="rect">
            <a:avLst/>
          </a:prstGeom>
        </p:spPr>
      </p:pic>
      <p:sp>
        <p:nvSpPr>
          <p:cNvPr id="32" name="TextBox 31"/>
          <p:cNvSpPr txBox="1"/>
          <p:nvPr/>
        </p:nvSpPr>
        <p:spPr>
          <a:xfrm rot="16200000">
            <a:off x="-76012" y="3575190"/>
            <a:ext cx="1259840" cy="779689"/>
          </a:xfrm>
          <a:prstGeom prst="rect">
            <a:avLst/>
          </a:prstGeom>
          <a:noFill/>
        </p:spPr>
        <p:txBody>
          <a:bodyPr wrap="square" lIns="0" tIns="60953" rIns="0" bIns="60953" rtlCol="0">
            <a:spAutoFit/>
          </a:bodyPr>
          <a:lstStyle/>
          <a:p>
            <a:pPr algn="ctr"/>
            <a:r>
              <a:rPr lang="en-US" sz="2100" dirty="0">
                <a:solidFill>
                  <a:srgbClr val="595959"/>
                </a:solidFill>
                <a:latin typeface="Gill Sans MT"/>
                <a:cs typeface="Gill Sans MT"/>
              </a:rPr>
              <a:t>BUSINESS</a:t>
            </a:r>
            <a:br>
              <a:rPr lang="en-US" sz="2100" dirty="0">
                <a:solidFill>
                  <a:srgbClr val="595959"/>
                </a:solidFill>
                <a:latin typeface="Gill Sans MT"/>
                <a:cs typeface="Gill Sans MT"/>
              </a:rPr>
            </a:br>
            <a:r>
              <a:rPr lang="en-US" sz="2100" dirty="0">
                <a:solidFill>
                  <a:srgbClr val="595959"/>
                </a:solidFill>
                <a:latin typeface="Gill Sans MT"/>
                <a:cs typeface="Gill Sans MT"/>
              </a:rPr>
              <a:t>VALUE</a:t>
            </a:r>
          </a:p>
        </p:txBody>
      </p:sp>
      <p:sp>
        <p:nvSpPr>
          <p:cNvPr id="33" name="TextBox 32"/>
          <p:cNvSpPr txBox="1"/>
          <p:nvPr/>
        </p:nvSpPr>
        <p:spPr>
          <a:xfrm>
            <a:off x="2648572" y="5787096"/>
            <a:ext cx="830227" cy="451395"/>
          </a:xfrm>
          <a:prstGeom prst="rect">
            <a:avLst/>
          </a:prstGeom>
          <a:noFill/>
        </p:spPr>
        <p:txBody>
          <a:bodyPr wrap="none" lIns="121906" tIns="60953" rIns="121906" bIns="60953" rtlCol="0">
            <a:spAutoFit/>
          </a:bodyPr>
          <a:lstStyle/>
          <a:p>
            <a:pPr algn="ctr"/>
            <a:r>
              <a:rPr lang="en-US" sz="2100" dirty="0">
                <a:solidFill>
                  <a:srgbClr val="595959"/>
                </a:solidFill>
                <a:latin typeface="Gill Sans MT"/>
                <a:cs typeface="Gill Sans MT"/>
              </a:rPr>
              <a:t>TIME</a:t>
            </a:r>
          </a:p>
        </p:txBody>
      </p:sp>
      <p:sp>
        <p:nvSpPr>
          <p:cNvPr id="34" name="TextBox 33"/>
          <p:cNvSpPr txBox="1"/>
          <p:nvPr/>
        </p:nvSpPr>
        <p:spPr>
          <a:xfrm>
            <a:off x="520341" y="2315561"/>
            <a:ext cx="630920" cy="369321"/>
          </a:xfrm>
          <a:prstGeom prst="rect">
            <a:avLst/>
          </a:prstGeom>
          <a:noFill/>
        </p:spPr>
        <p:txBody>
          <a:bodyPr wrap="none" lIns="121906" tIns="60953" rIns="121906" bIns="60953" rtlCol="0">
            <a:spAutoFit/>
          </a:bodyPr>
          <a:lstStyle/>
          <a:p>
            <a:pPr algn="r"/>
            <a:r>
              <a:rPr lang="en-US" sz="1600" dirty="0">
                <a:solidFill>
                  <a:srgbClr val="595959"/>
                </a:solidFill>
                <a:latin typeface="Gill Sans MT"/>
                <a:cs typeface="Gill Sans MT"/>
              </a:rPr>
              <a:t>High</a:t>
            </a:r>
          </a:p>
        </p:txBody>
      </p:sp>
      <p:sp>
        <p:nvSpPr>
          <p:cNvPr id="35" name="TextBox 34"/>
          <p:cNvSpPr txBox="1"/>
          <p:nvPr/>
        </p:nvSpPr>
        <p:spPr>
          <a:xfrm>
            <a:off x="545684" y="5438241"/>
            <a:ext cx="605573" cy="369321"/>
          </a:xfrm>
          <a:prstGeom prst="rect">
            <a:avLst/>
          </a:prstGeom>
          <a:noFill/>
        </p:spPr>
        <p:txBody>
          <a:bodyPr wrap="none" lIns="121906" tIns="60953" rIns="121906" bIns="60953" rtlCol="0">
            <a:spAutoFit/>
          </a:bodyPr>
          <a:lstStyle/>
          <a:p>
            <a:pPr algn="r"/>
            <a:r>
              <a:rPr lang="en-US" sz="1600" dirty="0">
                <a:solidFill>
                  <a:srgbClr val="595959"/>
                </a:solidFill>
                <a:latin typeface="Gill Sans MT"/>
                <a:cs typeface="Gill Sans MT"/>
              </a:rPr>
              <a:t>Low</a:t>
            </a:r>
          </a:p>
        </p:txBody>
      </p:sp>
      <p:sp>
        <p:nvSpPr>
          <p:cNvPr id="36" name="TextBox 35"/>
          <p:cNvSpPr txBox="1"/>
          <p:nvPr/>
        </p:nvSpPr>
        <p:spPr>
          <a:xfrm>
            <a:off x="1182226" y="5712561"/>
            <a:ext cx="588173" cy="369321"/>
          </a:xfrm>
          <a:prstGeom prst="rect">
            <a:avLst/>
          </a:prstGeom>
          <a:noFill/>
        </p:spPr>
        <p:txBody>
          <a:bodyPr wrap="none" lIns="121906" tIns="60953" rIns="121906" bIns="60953" rtlCol="0">
            <a:spAutoFit/>
          </a:bodyPr>
          <a:lstStyle/>
          <a:p>
            <a:pPr algn="ctr"/>
            <a:r>
              <a:rPr lang="en-US" sz="1600" dirty="0">
                <a:solidFill>
                  <a:srgbClr val="595959"/>
                </a:solidFill>
                <a:latin typeface="Gill Sans MT"/>
                <a:cs typeface="Gill Sans MT"/>
              </a:rPr>
              <a:t>Past</a:t>
            </a:r>
          </a:p>
        </p:txBody>
      </p:sp>
      <p:sp>
        <p:nvSpPr>
          <p:cNvPr id="37" name="TextBox 36"/>
          <p:cNvSpPr txBox="1"/>
          <p:nvPr/>
        </p:nvSpPr>
        <p:spPr>
          <a:xfrm>
            <a:off x="4082886" y="5712561"/>
            <a:ext cx="791421" cy="369321"/>
          </a:xfrm>
          <a:prstGeom prst="rect">
            <a:avLst/>
          </a:prstGeom>
          <a:noFill/>
        </p:spPr>
        <p:txBody>
          <a:bodyPr wrap="none" lIns="121906" tIns="60953" rIns="121906" bIns="60953" rtlCol="0">
            <a:spAutoFit/>
          </a:bodyPr>
          <a:lstStyle/>
          <a:p>
            <a:pPr algn="ctr"/>
            <a:r>
              <a:rPr lang="en-US" sz="1600" dirty="0">
                <a:solidFill>
                  <a:srgbClr val="595959"/>
                </a:solidFill>
                <a:latin typeface="Gill Sans MT"/>
                <a:cs typeface="Gill Sans MT"/>
              </a:rPr>
              <a:t>Future</a:t>
            </a:r>
          </a:p>
        </p:txBody>
      </p:sp>
      <p:sp>
        <p:nvSpPr>
          <p:cNvPr id="28" name="Text Placeholder 27"/>
          <p:cNvSpPr>
            <a:spLocks noGrp="1"/>
          </p:cNvSpPr>
          <p:nvPr>
            <p:ph type="body" idx="1"/>
          </p:nvPr>
        </p:nvSpPr>
        <p:spPr>
          <a:xfrm>
            <a:off x="488951" y="685801"/>
            <a:ext cx="11214100" cy="4616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solidFill>
                  <a:srgbClr val="0000FF"/>
                </a:solidFill>
                <a:effectLst>
                  <a:outerShdw blurRad="76200" dist="50800" dir="5400000" algn="tl" rotWithShape="0">
                    <a:srgbClr val="000000">
                      <a:alpha val="65000"/>
                    </a:srgbClr>
                  </a:outerShdw>
                </a:effectLst>
              </a:rPr>
              <a:t>Project Intelligence versus Project Analytics</a:t>
            </a:r>
          </a:p>
        </p:txBody>
      </p:sp>
      <p:sp>
        <p:nvSpPr>
          <p:cNvPr id="24" name="Title 23"/>
          <p:cNvSpPr>
            <a:spLocks noGrp="1"/>
          </p:cNvSpPr>
          <p:nvPr>
            <p:ph type="title"/>
          </p:nvPr>
        </p:nvSpPr>
        <p:spPr>
          <a:xfrm>
            <a:off x="488951" y="177801"/>
            <a:ext cx="11214100" cy="61383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700" spc="50" dirty="0">
                <a:ln w="11430"/>
                <a:solidFill>
                  <a:srgbClr val="C00000"/>
                </a:solidFill>
                <a:effectLst>
                  <a:outerShdw blurRad="76200" dist="50800" dir="5400000" algn="tl" rotWithShape="0">
                    <a:srgbClr val="000000">
                      <a:alpha val="65000"/>
                    </a:srgbClr>
                  </a:outerShdw>
                </a:effectLst>
              </a:rPr>
              <a:t>Evolution Of The Analytic Process</a:t>
            </a:r>
          </a:p>
        </p:txBody>
      </p:sp>
      <p:sp>
        <p:nvSpPr>
          <p:cNvPr id="3" name="Trapezoid 2"/>
          <p:cNvSpPr/>
          <p:nvPr/>
        </p:nvSpPr>
        <p:spPr>
          <a:xfrm rot="15974045">
            <a:off x="3186709" y="3584194"/>
            <a:ext cx="2096881" cy="2777173"/>
          </a:xfrm>
          <a:prstGeom prst="trapezoid">
            <a:avLst>
              <a:gd name="adj" fmla="val 30283"/>
            </a:avLst>
          </a:prstGeom>
          <a:gradFill flip="none" rotWithShape="1">
            <a:gsLst>
              <a:gs pos="0">
                <a:schemeClr val="tx1">
                  <a:lumMod val="50000"/>
                  <a:lumOff val="50000"/>
                </a:schemeClr>
              </a:gs>
              <a:gs pos="89000">
                <a:srgbClr val="FFFFFF"/>
              </a:gs>
            </a:gsLst>
            <a:lin ang="162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38" name="Picture 37"/>
          <p:cNvPicPr>
            <a:picLocks/>
          </p:cNvPicPr>
          <p:nvPr/>
        </p:nvPicPr>
        <p:blipFill>
          <a:blip r:embed="rId5" cstate="print">
            <a:extLst/>
          </a:blip>
          <a:stretch>
            <a:fillRect/>
          </a:stretch>
        </p:blipFill>
        <p:spPr>
          <a:xfrm>
            <a:off x="1255142" y="4490029"/>
            <a:ext cx="1667363" cy="1150481"/>
          </a:xfrm>
          <a:prstGeom prst="rect">
            <a:avLst/>
          </a:prstGeom>
          <a:ln>
            <a:noFill/>
          </a:ln>
          <a:effectLst>
            <a:softEdge rad="63500"/>
          </a:effectLst>
        </p:spPr>
      </p:pic>
      <p:sp>
        <p:nvSpPr>
          <p:cNvPr id="30" name="TextBox 29"/>
          <p:cNvSpPr txBox="1"/>
          <p:nvPr/>
        </p:nvSpPr>
        <p:spPr>
          <a:xfrm>
            <a:off x="1307156" y="4757492"/>
            <a:ext cx="1563349" cy="707872"/>
          </a:xfrm>
          <a:prstGeom prst="rect">
            <a:avLst/>
          </a:prstGeom>
          <a:noFill/>
          <a:ln>
            <a:noFill/>
            <a:prstDash val="dash"/>
          </a:ln>
        </p:spPr>
        <p:txBody>
          <a:bodyPr wrap="none" lIns="121906" tIns="60953" rIns="121906" bIns="60953" rtlCol="0">
            <a:spAutoFit/>
          </a:bodyPr>
          <a:lstStyle/>
          <a:p>
            <a:pPr algn="ctr"/>
            <a:r>
              <a:rPr lang="en-US" sz="1900" b="1" dirty="0">
                <a:solidFill>
                  <a:srgbClr val="FFFFFF"/>
                </a:solidFill>
                <a:effectLst>
                  <a:outerShdw blurRad="177800" sx="107000" sy="107000" algn="ctr" rotWithShape="0">
                    <a:prstClr val="black"/>
                  </a:outerShdw>
                </a:effectLst>
                <a:latin typeface="Gill Sans MT"/>
                <a:cs typeface="Gill Sans MT"/>
              </a:rPr>
              <a:t>Business</a:t>
            </a:r>
          </a:p>
          <a:p>
            <a:pPr algn="ctr"/>
            <a:r>
              <a:rPr lang="en-US" sz="1900" b="1" dirty="0">
                <a:solidFill>
                  <a:srgbClr val="FFFFFF"/>
                </a:solidFill>
                <a:effectLst>
                  <a:outerShdw blurRad="177800" sx="107000" sy="107000" algn="ctr" rotWithShape="0">
                    <a:prstClr val="black"/>
                  </a:outerShdw>
                </a:effectLst>
                <a:latin typeface="Gill Sans MT"/>
                <a:cs typeface="Gill Sans MT"/>
              </a:rPr>
              <a:t>Intelligence</a:t>
            </a:r>
          </a:p>
        </p:txBody>
      </p:sp>
      <p:graphicFrame>
        <p:nvGraphicFramePr>
          <p:cNvPr id="40" name="Table 39"/>
          <p:cNvGraphicFramePr>
            <a:graphicFrameLocks noGrp="1"/>
          </p:cNvGraphicFramePr>
          <p:nvPr>
            <p:extLst>
              <p:ext uri="{D42A27DB-BD31-4B8C-83A1-F6EECF244321}">
                <p14:modId xmlns:p14="http://schemas.microsoft.com/office/powerpoint/2010/main" val="745186373"/>
              </p:ext>
            </p:extLst>
          </p:nvPr>
        </p:nvGraphicFramePr>
        <p:xfrm>
          <a:off x="5543092" y="3818531"/>
          <a:ext cx="6288016" cy="2079414"/>
        </p:xfrm>
        <a:graphic>
          <a:graphicData uri="http://schemas.openxmlformats.org/drawingml/2006/table">
            <a:tbl>
              <a:tblPr firstRow="1" bandRow="1">
                <a:effectLst>
                  <a:outerShdw blurRad="50800" dist="38100" dir="2700000" algn="tl" rotWithShape="0">
                    <a:prstClr val="black">
                      <a:alpha val="40000"/>
                    </a:prstClr>
                  </a:outerShdw>
                </a:effectLst>
                <a:tableStyleId>{6E25E649-3F16-4E02-A733-19D2CDBF48F0}</a:tableStyleId>
              </a:tblPr>
              <a:tblGrid>
                <a:gridCol w="1476607">
                  <a:extLst>
                    <a:ext uri="{9D8B030D-6E8A-4147-A177-3AD203B41FA5}">
                      <a16:colId xmlns:a16="http://schemas.microsoft.com/office/drawing/2014/main" xmlns="" val="20000"/>
                    </a:ext>
                  </a:extLst>
                </a:gridCol>
                <a:gridCol w="4811409">
                  <a:extLst>
                    <a:ext uri="{9D8B030D-6E8A-4147-A177-3AD203B41FA5}">
                      <a16:colId xmlns:a16="http://schemas.microsoft.com/office/drawing/2014/main" xmlns="" val="20001"/>
                    </a:ext>
                  </a:extLst>
                </a:gridCol>
              </a:tblGrid>
              <a:tr h="4470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0" i="0" dirty="0">
                          <a:solidFill>
                            <a:schemeClr val="bg1"/>
                          </a:solidFill>
                          <a:latin typeface="Gill Sans MT"/>
                          <a:cs typeface="Gill Sans MT"/>
                        </a:rPr>
                        <a:t>Business Intelligence – Project Intelligence</a:t>
                      </a:r>
                    </a:p>
                  </a:txBody>
                  <a:tcPr marL="0" marR="0" marT="60960" marB="6096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7F7F7F"/>
                    </a:solidFill>
                  </a:tcPr>
                </a:tc>
                <a:tc hMerge="1">
                  <a:txBody>
                    <a:bodyPr/>
                    <a:lstStyle/>
                    <a:p>
                      <a:endParaRPr lang="en-US" dirty="0"/>
                    </a:p>
                  </a:txBody>
                  <a:tcPr/>
                </a:tc>
                <a:extLst>
                  <a:ext uri="{0D108BD9-81ED-4DB2-BD59-A6C34878D82A}">
                    <a16:rowId xmlns:a16="http://schemas.microsoft.com/office/drawing/2014/main" xmlns="" val="10000"/>
                  </a:ext>
                </a:extLst>
              </a:tr>
              <a:tr h="866987">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600" b="0" i="0" dirty="0">
                          <a:solidFill>
                            <a:srgbClr val="595959"/>
                          </a:solidFill>
                          <a:latin typeface="Gill Sans MT"/>
                          <a:cs typeface="Gill Sans MT"/>
                        </a:rPr>
                        <a:t>Typical Techniques and Data Types</a:t>
                      </a:r>
                    </a:p>
                  </a:txBody>
                  <a:tcPr marL="121920" marR="121920" marT="60960" marB="60960" anchor="ctr">
                    <a:lnL w="190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CECEC"/>
                    </a:solidFill>
                  </a:tcPr>
                </a:tc>
                <a:tc>
                  <a:txBody>
                    <a:bodyPr/>
                    <a:lstStyle/>
                    <a:p>
                      <a:pPr marL="60325" indent="-60325">
                        <a:lnSpc>
                          <a:spcPts val="1000"/>
                        </a:lnSpc>
                        <a:buClr>
                          <a:schemeClr val="tx2"/>
                        </a:buClr>
                        <a:buFont typeface="Arial" pitchFamily="34" charset="0"/>
                        <a:buChar char="•"/>
                      </a:pPr>
                      <a:r>
                        <a:rPr lang="en-US" sz="1600" b="0" i="0" dirty="0">
                          <a:solidFill>
                            <a:srgbClr val="595959"/>
                          </a:solidFill>
                          <a:latin typeface="Gill Sans MT"/>
                          <a:cs typeface="Gill Sans MT"/>
                        </a:rPr>
                        <a:t>Standard and ad hoc reporting, dashboards, alerts, queries, details on demand</a:t>
                      </a:r>
                      <a:endParaRPr lang="en-US" sz="1600" b="0" i="0" baseline="0" dirty="0">
                        <a:solidFill>
                          <a:srgbClr val="595959"/>
                        </a:solidFill>
                        <a:latin typeface="Gill Sans MT"/>
                        <a:cs typeface="Gill Sans MT"/>
                      </a:endParaRPr>
                    </a:p>
                    <a:p>
                      <a:pPr marL="60325" indent="-60325">
                        <a:lnSpc>
                          <a:spcPts val="1000"/>
                        </a:lnSpc>
                        <a:spcBef>
                          <a:spcPts val="400"/>
                        </a:spcBef>
                        <a:buClr>
                          <a:schemeClr val="tx2"/>
                        </a:buClr>
                        <a:buFont typeface="Arial" pitchFamily="34" charset="0"/>
                        <a:buChar char="•"/>
                      </a:pPr>
                      <a:r>
                        <a:rPr lang="en-US" sz="1600" b="0" i="0" baseline="0" dirty="0">
                          <a:solidFill>
                            <a:srgbClr val="595959"/>
                          </a:solidFill>
                          <a:latin typeface="Gill Sans MT"/>
                          <a:cs typeface="Gill Sans MT"/>
                        </a:rPr>
                        <a:t>Structured data, traditional sources, manageable data sets</a:t>
                      </a:r>
                      <a:endParaRPr lang="en-US" sz="1600" b="0" i="0" dirty="0">
                        <a:solidFill>
                          <a:srgbClr val="595959"/>
                        </a:solidFill>
                        <a:latin typeface="Gill Sans MT"/>
                        <a:cs typeface="Gill Sans MT"/>
                      </a:endParaRPr>
                    </a:p>
                  </a:txBody>
                  <a:tcPr marL="121920" marR="121920" marT="60960" marB="60960" anchor="ctr">
                    <a:lnL w="12700"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CECEC"/>
                    </a:solidFill>
                  </a:tcPr>
                </a:tc>
                <a:extLst>
                  <a:ext uri="{0D108BD9-81ED-4DB2-BD59-A6C34878D82A}">
                    <a16:rowId xmlns:a16="http://schemas.microsoft.com/office/drawing/2014/main" xmlns="" val="10001"/>
                  </a:ext>
                </a:extLst>
              </a:tr>
              <a:tr h="765387">
                <a:tc>
                  <a:txBody>
                    <a:bodyPr/>
                    <a:lstStyle/>
                    <a:p>
                      <a:pPr algn="ctr">
                        <a:lnSpc>
                          <a:spcPts val="1000"/>
                        </a:lnSpc>
                      </a:pPr>
                      <a:r>
                        <a:rPr lang="en-US" sz="1600" b="0" i="0" dirty="0">
                          <a:solidFill>
                            <a:srgbClr val="595959"/>
                          </a:solidFill>
                          <a:latin typeface="Gill Sans MT"/>
                          <a:cs typeface="Gill Sans MT"/>
                        </a:rPr>
                        <a:t>Common Questions</a:t>
                      </a:r>
                    </a:p>
                  </a:txBody>
                  <a:tcPr marL="121920" marR="121920" marT="60960" marB="60960" anchor="ctr">
                    <a:lnL w="190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rgbClr val="E0E0E0"/>
                    </a:solidFill>
                  </a:tcPr>
                </a:tc>
                <a:tc>
                  <a:txBody>
                    <a:bodyPr/>
                    <a:lstStyle/>
                    <a:p>
                      <a:pPr marL="60325" indent="-60325">
                        <a:lnSpc>
                          <a:spcPts val="1000"/>
                        </a:lnSpc>
                        <a:buClr>
                          <a:schemeClr val="tx2"/>
                        </a:buClr>
                        <a:buFont typeface="Arial" pitchFamily="34" charset="0"/>
                        <a:buChar char="•"/>
                      </a:pPr>
                      <a:r>
                        <a:rPr lang="en-US" sz="1600" b="0" i="0" dirty="0">
                          <a:solidFill>
                            <a:srgbClr val="595959"/>
                          </a:solidFill>
                          <a:latin typeface="Gill Sans MT"/>
                          <a:cs typeface="Gill Sans MT"/>
                        </a:rPr>
                        <a:t>What happened</a:t>
                      </a:r>
                      <a:r>
                        <a:rPr lang="en-US" sz="1600" b="0" i="0" baseline="0" dirty="0">
                          <a:solidFill>
                            <a:srgbClr val="595959"/>
                          </a:solidFill>
                          <a:latin typeface="Gill Sans MT"/>
                          <a:cs typeface="Gill Sans MT"/>
                        </a:rPr>
                        <a:t> last quarter?</a:t>
                      </a:r>
                      <a:endParaRPr lang="en-US" sz="1600" b="0" i="0" dirty="0">
                        <a:solidFill>
                          <a:srgbClr val="595959"/>
                        </a:solidFill>
                        <a:latin typeface="Gill Sans MT"/>
                        <a:cs typeface="Gill Sans MT"/>
                      </a:endParaRPr>
                    </a:p>
                    <a:p>
                      <a:pPr marL="60325" indent="-60325">
                        <a:lnSpc>
                          <a:spcPts val="1000"/>
                        </a:lnSpc>
                        <a:spcBef>
                          <a:spcPts val="400"/>
                        </a:spcBef>
                        <a:buClr>
                          <a:schemeClr val="tx2"/>
                        </a:buClr>
                        <a:buFont typeface="Arial" pitchFamily="34" charset="0"/>
                        <a:buChar char="•"/>
                      </a:pPr>
                      <a:r>
                        <a:rPr lang="en-US" sz="1600" b="0" i="0" baseline="0" dirty="0">
                          <a:solidFill>
                            <a:srgbClr val="595959"/>
                          </a:solidFill>
                          <a:latin typeface="Gill Sans MT"/>
                          <a:cs typeface="Gill Sans MT"/>
                        </a:rPr>
                        <a:t>How many did we sell?</a:t>
                      </a:r>
                    </a:p>
                    <a:p>
                      <a:pPr marL="60325" indent="-60325">
                        <a:lnSpc>
                          <a:spcPts val="1000"/>
                        </a:lnSpc>
                        <a:spcBef>
                          <a:spcPts val="400"/>
                        </a:spcBef>
                        <a:buClr>
                          <a:schemeClr val="tx2"/>
                        </a:buClr>
                        <a:buFont typeface="Arial" pitchFamily="34" charset="0"/>
                        <a:buChar char="•"/>
                      </a:pPr>
                      <a:r>
                        <a:rPr lang="en-US" sz="1600" b="0" i="0" baseline="0" dirty="0">
                          <a:solidFill>
                            <a:srgbClr val="595959"/>
                          </a:solidFill>
                          <a:latin typeface="Gill Sans MT"/>
                          <a:cs typeface="Gill Sans MT"/>
                        </a:rPr>
                        <a:t>Where is the problem? In which situations?</a:t>
                      </a:r>
                    </a:p>
                  </a:txBody>
                  <a:tcPr marL="121920" marR="121920" marT="60960" marB="60960" anchor="ctr">
                    <a:lnL w="12700"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xmlns="" val="10002"/>
                  </a:ext>
                </a:extLst>
              </a:tr>
            </a:tbl>
          </a:graphicData>
        </a:graphic>
      </p:graphicFrame>
      <p:sp>
        <p:nvSpPr>
          <p:cNvPr id="26" name="Trapezoid 25"/>
          <p:cNvSpPr/>
          <p:nvPr/>
        </p:nvSpPr>
        <p:spPr>
          <a:xfrm rot="15017735">
            <a:off x="3583051" y="1661084"/>
            <a:ext cx="2335127" cy="2519833"/>
          </a:xfrm>
          <a:prstGeom prst="trapezoid">
            <a:avLst>
              <a:gd name="adj" fmla="val 30283"/>
            </a:avLst>
          </a:prstGeom>
          <a:gradFill flip="none" rotWithShape="1">
            <a:gsLst>
              <a:gs pos="0">
                <a:schemeClr val="tx1">
                  <a:lumMod val="50000"/>
                  <a:lumOff val="50000"/>
                </a:schemeClr>
              </a:gs>
              <a:gs pos="89000">
                <a:srgbClr val="FFFFFF"/>
              </a:gs>
            </a:gsLst>
            <a:lin ang="162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graphicFrame>
        <p:nvGraphicFramePr>
          <p:cNvPr id="27" name="Table 26"/>
          <p:cNvGraphicFramePr>
            <a:graphicFrameLocks noGrp="1"/>
          </p:cNvGraphicFramePr>
          <p:nvPr>
            <p:extLst>
              <p:ext uri="{D42A27DB-BD31-4B8C-83A1-F6EECF244321}">
                <p14:modId xmlns:p14="http://schemas.microsoft.com/office/powerpoint/2010/main" val="3919722232"/>
              </p:ext>
            </p:extLst>
          </p:nvPr>
        </p:nvGraphicFramePr>
        <p:xfrm>
          <a:off x="5543092" y="1397000"/>
          <a:ext cx="6288016" cy="2563707"/>
        </p:xfrm>
        <a:graphic>
          <a:graphicData uri="http://schemas.openxmlformats.org/drawingml/2006/table">
            <a:tbl>
              <a:tblPr firstRow="1" bandRow="1">
                <a:effectLst>
                  <a:outerShdw blurRad="50800" dist="38100" dir="2700000" algn="tl" rotWithShape="0">
                    <a:prstClr val="black">
                      <a:alpha val="40000"/>
                    </a:prstClr>
                  </a:outerShdw>
                </a:effectLst>
                <a:tableStyleId>{6E25E649-3F16-4E02-A733-19D2CDBF48F0}</a:tableStyleId>
              </a:tblPr>
              <a:tblGrid>
                <a:gridCol w="1460167">
                  <a:extLst>
                    <a:ext uri="{9D8B030D-6E8A-4147-A177-3AD203B41FA5}">
                      <a16:colId xmlns:a16="http://schemas.microsoft.com/office/drawing/2014/main" xmlns="" val="20000"/>
                    </a:ext>
                  </a:extLst>
                </a:gridCol>
                <a:gridCol w="4827849">
                  <a:extLst>
                    <a:ext uri="{9D8B030D-6E8A-4147-A177-3AD203B41FA5}">
                      <a16:colId xmlns:a16="http://schemas.microsoft.com/office/drawing/2014/main" xmlns="" val="20001"/>
                    </a:ext>
                  </a:extLst>
                </a:gridCol>
              </a:tblGrid>
              <a:tr h="4470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0" i="0" dirty="0">
                          <a:solidFill>
                            <a:schemeClr val="bg1"/>
                          </a:solidFill>
                          <a:latin typeface="Gill Sans MT"/>
                          <a:cs typeface="Gill Sans MT"/>
                        </a:rPr>
                        <a:t>Data Science (Advanced Analytics) – Project Analytics</a:t>
                      </a:r>
                    </a:p>
                  </a:txBody>
                  <a:tcPr marL="0" marR="0" marT="60960" marB="6096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rgbClr val="7F7F7F"/>
                    </a:solidFill>
                  </a:tcPr>
                </a:tc>
                <a:tc hMerge="1">
                  <a:txBody>
                    <a:bodyPr/>
                    <a:lstStyle/>
                    <a:p>
                      <a:endParaRPr lang="en-US" dirty="0"/>
                    </a:p>
                  </a:txBody>
                  <a:tcPr/>
                </a:tc>
                <a:extLst>
                  <a:ext uri="{0D108BD9-81ED-4DB2-BD59-A6C34878D82A}">
                    <a16:rowId xmlns:a16="http://schemas.microsoft.com/office/drawing/2014/main" xmlns="" val="10000"/>
                  </a:ext>
                </a:extLst>
              </a:tr>
              <a:tr h="866987">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600" b="0" i="0" dirty="0">
                          <a:solidFill>
                            <a:srgbClr val="595959"/>
                          </a:solidFill>
                          <a:latin typeface="Gill Sans MT"/>
                          <a:cs typeface="Gill Sans MT"/>
                        </a:rPr>
                        <a:t>Typical Techniques and Data Types</a:t>
                      </a:r>
                    </a:p>
                  </a:txBody>
                  <a:tcPr marL="121920" marR="121920" marT="60960" marB="60960" anchor="ctr">
                    <a:lnL w="190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CECEC"/>
                    </a:solidFill>
                  </a:tcPr>
                </a:tc>
                <a:tc>
                  <a:txBody>
                    <a:bodyPr/>
                    <a:lstStyle/>
                    <a:p>
                      <a:pPr marL="60325" indent="-60325">
                        <a:lnSpc>
                          <a:spcPts val="1000"/>
                        </a:lnSpc>
                        <a:buClr>
                          <a:schemeClr val="tx2"/>
                        </a:buClr>
                        <a:buFont typeface="Arial" pitchFamily="34" charset="0"/>
                        <a:buChar char="•"/>
                      </a:pPr>
                      <a:r>
                        <a:rPr lang="en-US" sz="1600" b="0" i="0" dirty="0">
                          <a:solidFill>
                            <a:srgbClr val="595959"/>
                          </a:solidFill>
                          <a:latin typeface="Gill Sans MT"/>
                          <a:cs typeface="Gill Sans MT"/>
                        </a:rPr>
                        <a:t>Optimization, Predictive</a:t>
                      </a:r>
                      <a:r>
                        <a:rPr lang="en-US" sz="1600" b="0" i="0" baseline="0" dirty="0">
                          <a:solidFill>
                            <a:srgbClr val="595959"/>
                          </a:solidFill>
                          <a:latin typeface="Gill Sans MT"/>
                          <a:cs typeface="Gill Sans MT"/>
                        </a:rPr>
                        <a:t> modeling, forecasting statistical analysis</a:t>
                      </a:r>
                    </a:p>
                    <a:p>
                      <a:pPr marL="60325" indent="-60325">
                        <a:lnSpc>
                          <a:spcPts val="1000"/>
                        </a:lnSpc>
                        <a:spcBef>
                          <a:spcPts val="400"/>
                        </a:spcBef>
                        <a:buClr>
                          <a:schemeClr val="tx2"/>
                        </a:buClr>
                        <a:buFont typeface="Arial" pitchFamily="34" charset="0"/>
                        <a:buChar char="•"/>
                      </a:pPr>
                      <a:r>
                        <a:rPr lang="en-US" sz="1600" b="0" i="0" baseline="0" dirty="0">
                          <a:solidFill>
                            <a:srgbClr val="595959"/>
                          </a:solidFill>
                          <a:latin typeface="Gill Sans MT"/>
                          <a:cs typeface="Gill Sans MT"/>
                        </a:rPr>
                        <a:t>Structured/unstructured data, any types of sources, very large data sets</a:t>
                      </a:r>
                      <a:endParaRPr lang="en-US" sz="1600" b="0" i="0" dirty="0">
                        <a:solidFill>
                          <a:srgbClr val="595959"/>
                        </a:solidFill>
                        <a:latin typeface="Gill Sans MT"/>
                        <a:cs typeface="Gill Sans MT"/>
                      </a:endParaRPr>
                    </a:p>
                  </a:txBody>
                  <a:tcPr marL="121920" marR="121920" marT="60960" marB="60960" anchor="ctr">
                    <a:lnL w="12700"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CECEC"/>
                    </a:solidFill>
                  </a:tcPr>
                </a:tc>
                <a:extLst>
                  <a:ext uri="{0D108BD9-81ED-4DB2-BD59-A6C34878D82A}">
                    <a16:rowId xmlns:a16="http://schemas.microsoft.com/office/drawing/2014/main" xmlns="" val="10001"/>
                  </a:ext>
                </a:extLst>
              </a:tr>
              <a:tr h="934720">
                <a:tc>
                  <a:txBody>
                    <a:bodyPr/>
                    <a:lstStyle/>
                    <a:p>
                      <a:pPr algn="ctr">
                        <a:lnSpc>
                          <a:spcPts val="1000"/>
                        </a:lnSpc>
                      </a:pPr>
                      <a:r>
                        <a:rPr lang="en-US" sz="1600" b="0" i="0" dirty="0">
                          <a:solidFill>
                            <a:srgbClr val="595959"/>
                          </a:solidFill>
                          <a:latin typeface="Gill Sans MT"/>
                          <a:cs typeface="Gill Sans MT"/>
                        </a:rPr>
                        <a:t>Common Questions</a:t>
                      </a:r>
                    </a:p>
                  </a:txBody>
                  <a:tcPr marL="121920" marR="121920" marT="60960" marB="60960" anchor="ctr">
                    <a:lnL w="1905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rgbClr val="E0E0E0"/>
                    </a:solidFill>
                  </a:tcPr>
                </a:tc>
                <a:tc>
                  <a:txBody>
                    <a:bodyPr/>
                    <a:lstStyle/>
                    <a:p>
                      <a:pPr marL="60325" indent="-60325">
                        <a:lnSpc>
                          <a:spcPts val="1000"/>
                        </a:lnSpc>
                        <a:buClr>
                          <a:schemeClr val="tx2"/>
                        </a:buClr>
                        <a:buFont typeface="Arial" pitchFamily="34" charset="0"/>
                        <a:buChar char="•"/>
                      </a:pPr>
                      <a:r>
                        <a:rPr lang="en-US" sz="1600" b="0" i="0" dirty="0">
                          <a:solidFill>
                            <a:srgbClr val="595959"/>
                          </a:solidFill>
                          <a:latin typeface="Gill Sans MT"/>
                          <a:cs typeface="Gill Sans MT"/>
                        </a:rPr>
                        <a:t>What if…?</a:t>
                      </a:r>
                    </a:p>
                    <a:p>
                      <a:pPr marL="60325" indent="-60325">
                        <a:lnSpc>
                          <a:spcPts val="1000"/>
                        </a:lnSpc>
                        <a:spcBef>
                          <a:spcPts val="400"/>
                        </a:spcBef>
                        <a:buClr>
                          <a:schemeClr val="tx2"/>
                        </a:buClr>
                        <a:buFont typeface="Arial" pitchFamily="34" charset="0"/>
                        <a:buChar char="•"/>
                      </a:pPr>
                      <a:r>
                        <a:rPr lang="en-US" sz="1600" b="0" i="0" baseline="0" dirty="0">
                          <a:solidFill>
                            <a:srgbClr val="595959"/>
                          </a:solidFill>
                          <a:latin typeface="Gill Sans MT"/>
                          <a:cs typeface="Gill Sans MT"/>
                        </a:rPr>
                        <a:t>What’s the optimal scenario for our business?</a:t>
                      </a:r>
                    </a:p>
                    <a:p>
                      <a:pPr marL="60325" indent="-60325">
                        <a:lnSpc>
                          <a:spcPts val="1000"/>
                        </a:lnSpc>
                        <a:spcBef>
                          <a:spcPts val="400"/>
                        </a:spcBef>
                        <a:buClr>
                          <a:schemeClr val="tx2"/>
                        </a:buClr>
                        <a:buFont typeface="Arial" pitchFamily="34" charset="0"/>
                        <a:buChar char="•"/>
                      </a:pPr>
                      <a:r>
                        <a:rPr lang="en-US" sz="1600" b="0" i="0" baseline="0" dirty="0">
                          <a:solidFill>
                            <a:srgbClr val="595959"/>
                          </a:solidFill>
                          <a:latin typeface="Gill Sans MT"/>
                          <a:cs typeface="Gill Sans MT"/>
                        </a:rPr>
                        <a:t>What will happen next? What if these trends continue? Why is this happening?</a:t>
                      </a:r>
                    </a:p>
                  </a:txBody>
                  <a:tcPr marL="121920" marR="121920" marT="60960" marB="60960" anchor="ctr">
                    <a:lnL w="12700" cap="flat" cmpd="sng" algn="ctr">
                      <a:solidFill>
                        <a:schemeClr val="tx2"/>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solidFill>
                      <a:srgbClr val="E0E0E0"/>
                    </a:solidFill>
                  </a:tcPr>
                </a:tc>
                <a:extLst>
                  <a:ext uri="{0D108BD9-81ED-4DB2-BD59-A6C34878D82A}">
                    <a16:rowId xmlns:a16="http://schemas.microsoft.com/office/drawing/2014/main" xmlns="" val="10002"/>
                  </a:ext>
                </a:extLst>
              </a:tr>
            </a:tbl>
          </a:graphicData>
        </a:graphic>
      </p:graphicFrame>
      <p:pic>
        <p:nvPicPr>
          <p:cNvPr id="22" name="Picture 21" descr="22.jpg"/>
          <p:cNvPicPr>
            <a:picLocks/>
          </p:cNvPicPr>
          <p:nvPr/>
        </p:nvPicPr>
        <p:blipFill>
          <a:blip r:embed="rId6" cstate="print"/>
          <a:srcRect/>
          <a:stretch>
            <a:fillRect/>
          </a:stretch>
        </p:blipFill>
        <p:spPr>
          <a:xfrm>
            <a:off x="2098483" y="3061183"/>
            <a:ext cx="1666240" cy="1157599"/>
          </a:xfrm>
          <a:prstGeom prst="rect">
            <a:avLst/>
          </a:prstGeom>
          <a:ln>
            <a:noFill/>
          </a:ln>
          <a:effectLst>
            <a:softEdge rad="63500"/>
          </a:effectLst>
        </p:spPr>
      </p:pic>
      <p:sp>
        <p:nvSpPr>
          <p:cNvPr id="31" name="TextBox 30"/>
          <p:cNvSpPr txBox="1"/>
          <p:nvPr/>
        </p:nvSpPr>
        <p:spPr>
          <a:xfrm>
            <a:off x="2374095" y="3332205"/>
            <a:ext cx="1115021" cy="707872"/>
          </a:xfrm>
          <a:prstGeom prst="rect">
            <a:avLst/>
          </a:prstGeom>
          <a:noFill/>
          <a:ln>
            <a:noFill/>
            <a:prstDash val="dash"/>
          </a:ln>
        </p:spPr>
        <p:txBody>
          <a:bodyPr wrap="none" lIns="121906" tIns="60953" rIns="121906" bIns="60953" rtlCol="0">
            <a:spAutoFit/>
          </a:bodyPr>
          <a:lstStyle/>
          <a:p>
            <a:pPr algn="ctr"/>
            <a:r>
              <a:rPr lang="en-US" sz="1900" b="1" dirty="0">
                <a:solidFill>
                  <a:srgbClr val="FFFFFF"/>
                </a:solidFill>
                <a:effectLst>
                  <a:outerShdw blurRad="177800" sx="107000" sy="107000" algn="ctr" rotWithShape="0">
                    <a:prstClr val="black"/>
                  </a:outerShdw>
                </a:effectLst>
                <a:latin typeface="Gill Sans MT"/>
                <a:cs typeface="Gill Sans MT"/>
              </a:rPr>
              <a:t>Data</a:t>
            </a:r>
            <a:br>
              <a:rPr lang="en-US" sz="1900" b="1" dirty="0">
                <a:solidFill>
                  <a:srgbClr val="FFFFFF"/>
                </a:solidFill>
                <a:effectLst>
                  <a:outerShdw blurRad="177800" sx="107000" sy="107000" algn="ctr" rotWithShape="0">
                    <a:prstClr val="black"/>
                  </a:outerShdw>
                </a:effectLst>
                <a:latin typeface="Gill Sans MT"/>
                <a:cs typeface="Gill Sans MT"/>
              </a:rPr>
            </a:br>
            <a:r>
              <a:rPr lang="en-US" sz="1900" b="1" dirty="0">
                <a:solidFill>
                  <a:srgbClr val="FFFFFF"/>
                </a:solidFill>
                <a:effectLst>
                  <a:outerShdw blurRad="177800" sx="107000" sy="107000" algn="ctr" rotWithShape="0">
                    <a:prstClr val="black"/>
                  </a:outerShdw>
                </a:effectLst>
                <a:latin typeface="Gill Sans MT"/>
                <a:cs typeface="Gill Sans MT"/>
              </a:rPr>
              <a:t>Science</a:t>
            </a:r>
          </a:p>
        </p:txBody>
      </p:sp>
      <p:sp>
        <p:nvSpPr>
          <p:cNvPr id="29" name="TextBox 28"/>
          <p:cNvSpPr txBox="1"/>
          <p:nvPr/>
        </p:nvSpPr>
        <p:spPr>
          <a:xfrm>
            <a:off x="11506200" y="6488668"/>
            <a:ext cx="609600" cy="369332"/>
          </a:xfrm>
          <a:prstGeom prst="rect">
            <a:avLst/>
          </a:prstGeom>
          <a:noFill/>
        </p:spPr>
        <p:txBody>
          <a:bodyPr wrap="square" rtlCol="0">
            <a:spAutoFit/>
          </a:bodyPr>
          <a:lstStyle/>
          <a:p>
            <a:r>
              <a:rPr lang="en-GB" dirty="0">
                <a:latin typeface="Arial Rounded MT Bold" panose="020F0704030504030204" pitchFamily="34" charset="0"/>
              </a:rPr>
              <a:t>12</a:t>
            </a:r>
          </a:p>
        </p:txBody>
      </p:sp>
    </p:spTree>
    <p:extLst>
      <p:ext uri="{BB962C8B-B14F-4D97-AF65-F5344CB8AC3E}">
        <p14:creationId xmlns:p14="http://schemas.microsoft.com/office/powerpoint/2010/main" val="39957113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38600"/>
            <a:ext cx="12206514" cy="2025957"/>
          </a:xfrm>
          <a:solidFill>
            <a:schemeClr val="tx2">
              <a:lumMod val="75000"/>
            </a:schemeClr>
          </a:solidFill>
        </p:spPr>
        <p:txBody>
          <a:bodyPr>
            <a:normAutofit/>
          </a:bodyPr>
          <a:lstStyle/>
          <a:p>
            <a:pPr algn="ctr"/>
            <a:r>
              <a:rPr lang="en-US" dirty="0">
                <a:latin typeface="Arial Rounded MT Bold" panose="020F0704030504030204" pitchFamily="34" charset="0"/>
              </a:rPr>
              <a:t>DRIM - Deconstruction and Recovery Information Modelling</a:t>
            </a:r>
          </a:p>
        </p:txBody>
      </p:sp>
      <p:sp>
        <p:nvSpPr>
          <p:cNvPr id="8" name="TextBox 7"/>
          <p:cNvSpPr txBox="1"/>
          <p:nvPr/>
        </p:nvSpPr>
        <p:spPr>
          <a:xfrm>
            <a:off x="11734800" y="6488668"/>
            <a:ext cx="381000" cy="369332"/>
          </a:xfrm>
          <a:prstGeom prst="rect">
            <a:avLst/>
          </a:prstGeom>
          <a:noFill/>
        </p:spPr>
        <p:txBody>
          <a:bodyPr wrap="square" rtlCol="0">
            <a:spAutoFit/>
          </a:bodyPr>
          <a:lstStyle/>
          <a:p>
            <a:r>
              <a:rPr lang="en-GB" dirty="0">
                <a:solidFill>
                  <a:schemeClr val="bg2">
                    <a:lumMod val="95000"/>
                    <a:lumOff val="5000"/>
                  </a:schemeClr>
                </a:solidFill>
                <a:latin typeface="Arial Rounded MT Bold" panose="020F0704030504030204" pitchFamily="34" charset="0"/>
              </a:rPr>
              <a:t>5</a:t>
            </a:r>
          </a:p>
        </p:txBody>
      </p:sp>
      <p:pic>
        <p:nvPicPr>
          <p:cNvPr id="6" name="Picture 5"/>
          <p:cNvPicPr>
            <a:picLocks noChangeAspect="1"/>
          </p:cNvPicPr>
          <p:nvPr/>
        </p:nvPicPr>
        <p:blipFill>
          <a:blip r:embed="rId3"/>
          <a:stretch>
            <a:fillRect/>
          </a:stretch>
        </p:blipFill>
        <p:spPr>
          <a:xfrm>
            <a:off x="5149089" y="2362200"/>
            <a:ext cx="1908335" cy="1901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582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60109"/>
            <a:ext cx="10515600" cy="1114045"/>
          </a:xfrm>
        </p:spPr>
        <p:txBody>
          <a:bodyPr/>
          <a:lstStyle/>
          <a:p>
            <a:pPr algn="ctr"/>
            <a:r>
              <a:rPr lang="en-US" dirty="0">
                <a:latin typeface="Arial Rounded MT Bold" panose="020F0704030504030204" pitchFamily="34" charset="0"/>
              </a:rPr>
              <a:t>DRIM - Deconstruction and Recovery Information Modelling</a:t>
            </a:r>
          </a:p>
        </p:txBody>
      </p:sp>
      <p:sp>
        <p:nvSpPr>
          <p:cNvPr id="4" name="Content Placeholder 3"/>
          <p:cNvSpPr>
            <a:spLocks noGrp="1"/>
          </p:cNvSpPr>
          <p:nvPr>
            <p:ph idx="4294967295"/>
          </p:nvPr>
        </p:nvSpPr>
        <p:spPr>
          <a:xfrm>
            <a:off x="381000" y="1362420"/>
            <a:ext cx="6781800" cy="2447580"/>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noAutofit/>
          </a:bodyPr>
          <a:lstStyle/>
          <a:p>
            <a:pPr marL="0" indent="0">
              <a:buNone/>
            </a:pPr>
            <a:r>
              <a:rPr lang="en-US" sz="3200" dirty="0">
                <a:solidFill>
                  <a:srgbClr val="FFFF00"/>
                </a:solidFill>
                <a:latin typeface="Arial Rounded MT Bold" panose="020F0704030504030204" pitchFamily="34" charset="0"/>
              </a:rPr>
              <a:t>Aim</a:t>
            </a:r>
          </a:p>
          <a:p>
            <a:pPr marL="0" indent="0">
              <a:buNone/>
            </a:pPr>
            <a:r>
              <a:rPr lang="en-US" sz="2400" dirty="0">
                <a:solidFill>
                  <a:schemeClr val="tx1"/>
                </a:solidFill>
                <a:latin typeface="Arial Rounded MT Bold" panose="020F0704030504030204" pitchFamily="34" charset="0"/>
              </a:rPr>
              <a:t>To develop an intelligence-based BIM tool that will enable identification of reusable and recoverable materials at end-of-life of Projects.</a:t>
            </a:r>
            <a:endParaRPr lang="en-US" dirty="0">
              <a:solidFill>
                <a:schemeClr val="tx1"/>
              </a:solidFill>
              <a:latin typeface="Arial Rounded MT Bold" panose="020F0704030504030204" pitchFamily="34" charset="0"/>
            </a:endParaRPr>
          </a:p>
        </p:txBody>
      </p:sp>
      <p:sp>
        <p:nvSpPr>
          <p:cNvPr id="6" name="Rounded Rectangle 5"/>
          <p:cNvSpPr/>
          <p:nvPr/>
        </p:nvSpPr>
        <p:spPr>
          <a:xfrm>
            <a:off x="381000" y="3998266"/>
            <a:ext cx="10972801" cy="2554934"/>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r>
              <a:rPr lang="en-US" sz="2400" dirty="0">
                <a:solidFill>
                  <a:schemeClr val="tx1"/>
                </a:solidFill>
                <a:latin typeface="Arial Rounded MT Bold" panose="020F0704030504030204" pitchFamily="34" charset="0"/>
                <a:cs typeface="Arial" panose="020B0604020202020204" pitchFamily="34" charset="0"/>
              </a:rPr>
              <a:t>Cost: </a:t>
            </a:r>
            <a:r>
              <a:rPr lang="en-US" sz="2400" i="1" dirty="0">
                <a:solidFill>
                  <a:srgbClr val="FFFF00"/>
                </a:solidFill>
                <a:latin typeface="Arial Rounded MT Bold" panose="020F0704030504030204" pitchFamily="34" charset="0"/>
                <a:cs typeface="Arial" panose="020B0604020202020204" pitchFamily="34" charset="0"/>
              </a:rPr>
              <a:t>£800,000</a:t>
            </a:r>
          </a:p>
          <a:p>
            <a:r>
              <a:rPr lang="en-US" sz="2400" dirty="0">
                <a:solidFill>
                  <a:schemeClr val="tx1"/>
                </a:solidFill>
                <a:latin typeface="Arial Rounded MT Bold" panose="020F0704030504030204" pitchFamily="34" charset="0"/>
                <a:cs typeface="Arial" panose="020B0604020202020204" pitchFamily="34" charset="0"/>
              </a:rPr>
              <a:t>Funding body: </a:t>
            </a:r>
            <a:r>
              <a:rPr lang="en-US" sz="2400" i="1" dirty="0">
                <a:solidFill>
                  <a:srgbClr val="FFFF00"/>
                </a:solidFill>
                <a:latin typeface="Arial Rounded MT Bold" panose="020F0704030504030204" pitchFamily="34" charset="0"/>
                <a:cs typeface="Arial" panose="020B0604020202020204" pitchFamily="34" charset="0"/>
              </a:rPr>
              <a:t>EPSRC</a:t>
            </a:r>
          </a:p>
          <a:p>
            <a:r>
              <a:rPr lang="en-US" sz="2400" dirty="0">
                <a:solidFill>
                  <a:schemeClr val="tx1"/>
                </a:solidFill>
                <a:latin typeface="Arial Rounded MT Bold" panose="020F0704030504030204" pitchFamily="34" charset="0"/>
                <a:cs typeface="Arial" panose="020B0604020202020204" pitchFamily="34" charset="0"/>
              </a:rPr>
              <a:t>Timescale: </a:t>
            </a:r>
            <a:r>
              <a:rPr lang="en-US" sz="2400" i="1" dirty="0">
                <a:solidFill>
                  <a:srgbClr val="FFFF00"/>
                </a:solidFill>
                <a:latin typeface="Arial Rounded MT Bold" panose="020F0704030504030204" pitchFamily="34" charset="0"/>
                <a:cs typeface="Arial" panose="020B0604020202020204" pitchFamily="34" charset="0"/>
              </a:rPr>
              <a:t>2016 - 2019</a:t>
            </a:r>
          </a:p>
          <a:p>
            <a:r>
              <a:rPr lang="en-US" sz="2400" dirty="0">
                <a:solidFill>
                  <a:schemeClr val="tx1"/>
                </a:solidFill>
                <a:latin typeface="Arial Rounded MT Bold" panose="020F0704030504030204" pitchFamily="34" charset="0"/>
                <a:cs typeface="Arial" panose="020B0604020202020204" pitchFamily="34" charset="0"/>
              </a:rPr>
              <a:t>Partners:</a:t>
            </a:r>
          </a:p>
          <a:p>
            <a:endParaRPr lang="en-US" sz="2400" b="1" dirty="0">
              <a:solidFill>
                <a:schemeClr val="tx1"/>
              </a:solidFill>
            </a:endParaRPr>
          </a:p>
          <a:p>
            <a:endParaRPr lang="en-US" sz="2400" b="1" dirty="0">
              <a:solidFill>
                <a:schemeClr val="tx1"/>
              </a:solidFill>
            </a:endParaRPr>
          </a:p>
          <a:p>
            <a:endParaRPr lang="en-US" sz="2400" dirty="0">
              <a:solidFill>
                <a:schemeClr val="tx1"/>
              </a:solidFill>
            </a:endParaRPr>
          </a:p>
        </p:txBody>
      </p:sp>
      <p:pic>
        <p:nvPicPr>
          <p:cNvPr id="7" name="Picture 6"/>
          <p:cNvPicPr>
            <a:picLocks noChangeAspect="1"/>
          </p:cNvPicPr>
          <p:nvPr/>
        </p:nvPicPr>
        <p:blipFill>
          <a:blip r:embed="rId2"/>
          <a:stretch>
            <a:fillRect/>
          </a:stretch>
        </p:blipFill>
        <p:spPr>
          <a:xfrm>
            <a:off x="5715000" y="5662095"/>
            <a:ext cx="2362200" cy="771331"/>
          </a:xfrm>
          <a:prstGeom prst="rect">
            <a:avLst/>
          </a:prstGeom>
        </p:spPr>
      </p:pic>
      <p:pic>
        <p:nvPicPr>
          <p:cNvPr id="9" name="Picture 8"/>
          <p:cNvPicPr>
            <a:picLocks noChangeAspect="1"/>
          </p:cNvPicPr>
          <p:nvPr/>
        </p:nvPicPr>
        <p:blipFill>
          <a:blip r:embed="rId3"/>
          <a:stretch>
            <a:fillRect/>
          </a:stretch>
        </p:blipFill>
        <p:spPr>
          <a:xfrm>
            <a:off x="8229600" y="5638800"/>
            <a:ext cx="2819400" cy="795978"/>
          </a:xfrm>
          <a:prstGeom prst="rect">
            <a:avLst/>
          </a:prstGeom>
        </p:spPr>
      </p:pic>
      <p:pic>
        <p:nvPicPr>
          <p:cNvPr id="3076" name="Picture 4" descr="Image result for coventry univers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975" y="5681623"/>
            <a:ext cx="2587625" cy="745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0317" y="914400"/>
            <a:ext cx="2011415" cy="308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amartam.com/images/googleanalytics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0460" y="2741869"/>
            <a:ext cx="3448050" cy="22860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734800" y="6488668"/>
            <a:ext cx="381000" cy="369332"/>
          </a:xfrm>
          <a:prstGeom prst="rect">
            <a:avLst/>
          </a:prstGeom>
          <a:noFill/>
        </p:spPr>
        <p:txBody>
          <a:bodyPr wrap="square" rtlCol="0">
            <a:spAutoFit/>
          </a:bodyPr>
          <a:lstStyle/>
          <a:p>
            <a:r>
              <a:rPr lang="en-GB" dirty="0">
                <a:latin typeface="Arial Rounded MT Bold" panose="020F0704030504030204" pitchFamily="34" charset="0"/>
              </a:rPr>
              <a:t>6</a:t>
            </a:r>
          </a:p>
        </p:txBody>
      </p:sp>
      <p:pic>
        <p:nvPicPr>
          <p:cNvPr id="12" name="Picture 2" descr="https://courses.theguardian.com/images/395/default/uwe-bristol.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648" b="20222"/>
          <a:stretch/>
        </p:blipFill>
        <p:spPr bwMode="auto">
          <a:xfrm>
            <a:off x="838200" y="5664646"/>
            <a:ext cx="1866985" cy="77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1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228600"/>
            <a:ext cx="10515600" cy="11452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a:solidFill>
                  <a:schemeClr val="bg1"/>
                </a:solidFill>
                <a:latin typeface="+mj-lt"/>
                <a:ea typeface="+mj-ea"/>
                <a:cs typeface="+mj-cs"/>
              </a:defRPr>
            </a:lvl1pPr>
          </a:lstStyle>
          <a:p>
            <a:r>
              <a:rPr lang="en-GB" dirty="0"/>
              <a:t>Conceptual frameworks</a:t>
            </a:r>
          </a:p>
        </p:txBody>
      </p:sp>
      <p:sp>
        <p:nvSpPr>
          <p:cNvPr id="5" name="Rectangle 4"/>
          <p:cNvSpPr/>
          <p:nvPr/>
        </p:nvSpPr>
        <p:spPr>
          <a:xfrm>
            <a:off x="914400" y="1569046"/>
            <a:ext cx="10287000" cy="369332"/>
          </a:xfrm>
          <a:prstGeom prst="rect">
            <a:avLst/>
          </a:prstGeom>
        </p:spPr>
        <p:txBody>
          <a:bodyPr wrap="square">
            <a:spAutoFit/>
          </a:bodyPr>
          <a:lstStyle/>
          <a:p>
            <a:r>
              <a:rPr lang="en-GB" dirty="0">
                <a:solidFill>
                  <a:schemeClr val="bg1"/>
                </a:solidFill>
              </a:rPr>
              <a:t>Developing a real life product for better recovery and re-use of “used” building materials.</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1" y="2133601"/>
            <a:ext cx="4343400" cy="3670730"/>
          </a:xfrm>
          <a:prstGeom prst="rect">
            <a:avLst/>
          </a:prstGeom>
        </p:spPr>
      </p:pic>
      <p:pic>
        <p:nvPicPr>
          <p:cNvPr id="7"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876800" y="2133600"/>
            <a:ext cx="7000433" cy="3819871"/>
          </a:xfrm>
        </p:spPr>
      </p:pic>
    </p:spTree>
    <p:extLst>
      <p:ext uri="{BB962C8B-B14F-4D97-AF65-F5344CB8AC3E}">
        <p14:creationId xmlns:p14="http://schemas.microsoft.com/office/powerpoint/2010/main" val="213094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251520" y="1066800"/>
            <a:ext cx="8359080" cy="4953000"/>
          </a:xfrm>
        </p:spPr>
        <p:txBody>
          <a:bodyPr>
            <a:normAutofit/>
          </a:bodyPr>
          <a:lstStyle/>
          <a:p>
            <a:pPr marL="274320" lvl="1" indent="0">
              <a:buNone/>
            </a:pPr>
            <a:r>
              <a:rPr lang="en-GB" sz="3200" dirty="0"/>
              <a:t>DRIM is all about improved circular economy in the construction industry.</a:t>
            </a:r>
          </a:p>
          <a:p>
            <a:pPr marL="274320" lvl="1" indent="0">
              <a:buNone/>
            </a:pPr>
            <a:endParaRPr lang="en-GB" sz="3200" dirty="0"/>
          </a:p>
          <a:p>
            <a:pPr marL="617220" lvl="1" indent="-342900"/>
            <a:r>
              <a:rPr lang="en-GB" sz="2400" dirty="0"/>
              <a:t>DRIM will be a design-based tool for incorporating material intelligence for better material recovery and re-use</a:t>
            </a:r>
          </a:p>
          <a:p>
            <a:pPr marL="617220" lvl="1" indent="-342900"/>
            <a:endParaRPr lang="en-GB" sz="2400" dirty="0"/>
          </a:p>
          <a:p>
            <a:pPr marL="617220" lvl="1" indent="-342900"/>
            <a:r>
              <a:rPr lang="en-GB" sz="2400" dirty="0"/>
              <a:t>At the end, this will help to divert construction and demolition waste from landfills at the end-of-life of buildings.</a:t>
            </a:r>
          </a:p>
          <a:p>
            <a:pPr marL="617220" lvl="1" indent="-342900"/>
            <a:endParaRPr lang="en-GB" dirty="0"/>
          </a:p>
          <a:p>
            <a:endParaRPr lang="en-GB" dirty="0"/>
          </a:p>
        </p:txBody>
      </p:sp>
      <p:pic>
        <p:nvPicPr>
          <p:cNvPr id="6" name="Picture 2" descr="https://www.irchabitat.org/gallery/1308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0200" y="1524000"/>
            <a:ext cx="2122734" cy="21833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media.licdn.com/mpr/mpr/shrinknp_800_800/AAEAAQAAAAAAAAQAAAAAJDgwZDU1NzNiLTY4ZTAtNDAxYi1hYjlhLWViYjU0Mjg2MDAz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459" y="4048375"/>
            <a:ext cx="2729501" cy="205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0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933056"/>
            <a:ext cx="12192000" cy="1654346"/>
          </a:xfrm>
          <a:solidFill>
            <a:schemeClr val="tx2">
              <a:lumMod val="75000"/>
            </a:schemeClr>
          </a:solidFill>
        </p:spPr>
        <p:txBody>
          <a:bodyPr>
            <a:normAutofit/>
          </a:bodyPr>
          <a:lstStyle/>
          <a:p>
            <a:pPr algn="ctr"/>
            <a:r>
              <a:rPr lang="en-GB" dirty="0">
                <a:latin typeface="Arial Rounded MT Bold" panose="020F0704030504030204" pitchFamily="34" charset="0"/>
              </a:rPr>
              <a:t>How DRIM will be achieved</a:t>
            </a:r>
            <a:br>
              <a:rPr lang="en-GB" dirty="0">
                <a:latin typeface="Arial Rounded MT Bold" panose="020F0704030504030204" pitchFamily="34" charset="0"/>
              </a:rPr>
            </a:br>
            <a:endParaRPr lang="en-US"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5079157" y="2286000"/>
            <a:ext cx="2033686" cy="1999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9960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Theme">
  <a:themeElements>
    <a:clrScheme name="*Revised Palette">
      <a:dk1>
        <a:srgbClr val="000000"/>
      </a:dk1>
      <a:lt1>
        <a:srgbClr val="FFFFFF"/>
      </a:lt1>
      <a:dk2>
        <a:srgbClr val="3892D0"/>
      </a:dk2>
      <a:lt2>
        <a:srgbClr val="4D4D4D"/>
      </a:lt2>
      <a:accent1>
        <a:srgbClr val="3892D0"/>
      </a:accent1>
      <a:accent2>
        <a:srgbClr val="49A942"/>
      </a:accent2>
      <a:accent3>
        <a:srgbClr val="93C5FF"/>
      </a:accent3>
      <a:accent4>
        <a:srgbClr val="FFC425"/>
      </a:accent4>
      <a:accent5>
        <a:srgbClr val="E36F1E"/>
      </a:accent5>
      <a:accent6>
        <a:srgbClr val="B5121B"/>
      </a:accent6>
      <a:hlink>
        <a:srgbClr val="3892D0"/>
      </a:hlink>
      <a:folHlink>
        <a:srgbClr val="4D4D4D"/>
      </a:folHlink>
    </a:clrScheme>
    <a:fontScheme name="Verdana-EMC New PPTX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dirty="0" err="1" smtClean="0">
            <a:solidFill>
              <a:schemeClr val="bg2"/>
            </a:solidFill>
          </a:defRPr>
        </a:defPPr>
      </a:lstStyle>
    </a:txDef>
  </a:objectDefaults>
  <a:extraClrSchemeLst/>
</a:theme>
</file>

<file path=ppt/theme/theme3.xml><?xml version="1.0" encoding="utf-8"?>
<a:theme xmlns:a="http://schemas.openxmlformats.org/drawingml/2006/main" name="1_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0</TotalTime>
  <Words>671</Words>
  <Application>Microsoft Office PowerPoint</Application>
  <PresentationFormat>Custom</PresentationFormat>
  <Paragraphs>117</Paragraphs>
  <Slides>14</Slides>
  <Notes>3</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CITY SKETCH 16X9</vt:lpstr>
      <vt:lpstr>Default Theme</vt:lpstr>
      <vt:lpstr>1_CITY SKETCH 16X9</vt:lpstr>
      <vt:lpstr>Deconstruction and Recovery Information Modelling</vt:lpstr>
      <vt:lpstr>Big Data Analytics in Projects</vt:lpstr>
      <vt:lpstr>Big Data Project Model Maturation Index</vt:lpstr>
      <vt:lpstr>Evolution Of The Analytic Process</vt:lpstr>
      <vt:lpstr>DRIM - Deconstruction and Recovery Information Modelling</vt:lpstr>
      <vt:lpstr>DRIM - Deconstruction and Recovery Information Modelling</vt:lpstr>
      <vt:lpstr>PowerPoint Presentation</vt:lpstr>
      <vt:lpstr>PowerPoint Presentation</vt:lpstr>
      <vt:lpstr>How DRIM will be achieved </vt:lpstr>
      <vt:lpstr>How DRIM will be achieved</vt:lpstr>
      <vt:lpstr>Big data analytics conceptual framework</vt:lpstr>
      <vt:lpstr>Components of DRIM</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2015-06-21T08:09:35Z</dcterms:created>
  <dcterms:modified xsi:type="dcterms:W3CDTF">2017-06-12T13:37:18Z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